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5" r:id="rId5"/>
    <p:sldId id="257" r:id="rId6"/>
    <p:sldId id="266" r:id="rId7"/>
    <p:sldId id="258" r:id="rId8"/>
    <p:sldId id="267" r:id="rId9"/>
    <p:sldId id="288" r:id="rId10"/>
    <p:sldId id="268" r:id="rId11"/>
    <p:sldId id="272" r:id="rId12"/>
    <p:sldId id="269" r:id="rId13"/>
    <p:sldId id="270" r:id="rId14"/>
    <p:sldId id="271" r:id="rId15"/>
    <p:sldId id="28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6" r:id="rId28"/>
    <p:sldId id="285" r:id="rId29"/>
    <p:sldId id="287" r:id="rId30"/>
    <p:sldId id="259" r:id="rId31"/>
    <p:sldId id="260" r:id="rId32"/>
    <p:sldId id="261" r:id="rId33"/>
    <p:sldId id="262" r:id="rId34"/>
    <p:sldId id="263" r:id="rId35"/>
    <p:sldId id="26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614358-F85F-41F8-AB2E-EFD93F9AD6C0}" v="191" dt="2022-11-08T21:03:42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16" d="100"/>
          <a:sy n="116" d="100"/>
        </p:scale>
        <p:origin x="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Peppers" userId="c87455a5-b462-46f5-be48-855435574aef" providerId="ADAL" clId="{47614358-F85F-41F8-AB2E-EFD93F9AD6C0}"/>
    <pc:docChg chg="undo custSel addSld delSld modSld sldOrd">
      <pc:chgData name="Jonathan Peppers" userId="c87455a5-b462-46f5-be48-855435574aef" providerId="ADAL" clId="{47614358-F85F-41F8-AB2E-EFD93F9AD6C0}" dt="2022-11-08T21:50:04.294" v="4514" actId="20577"/>
      <pc:docMkLst>
        <pc:docMk/>
      </pc:docMkLst>
      <pc:sldChg chg="modSp mod">
        <pc:chgData name="Jonathan Peppers" userId="c87455a5-b462-46f5-be48-855435574aef" providerId="ADAL" clId="{47614358-F85F-41F8-AB2E-EFD93F9AD6C0}" dt="2022-10-25T21:35:06.863" v="1802" actId="6549"/>
        <pc:sldMkLst>
          <pc:docMk/>
          <pc:sldMk cId="2455987815" sldId="257"/>
        </pc:sldMkLst>
        <pc:spChg chg="mod">
          <ac:chgData name="Jonathan Peppers" userId="c87455a5-b462-46f5-be48-855435574aef" providerId="ADAL" clId="{47614358-F85F-41F8-AB2E-EFD93F9AD6C0}" dt="2022-10-25T19:49:01.140" v="8" actId="14100"/>
          <ac:spMkLst>
            <pc:docMk/>
            <pc:sldMk cId="2455987815" sldId="257"/>
            <ac:spMk id="2" creationId="{F536FA4A-2F54-BB42-2464-78B9DB30381E}"/>
          </ac:spMkLst>
        </pc:spChg>
        <pc:spChg chg="mod">
          <ac:chgData name="Jonathan Peppers" userId="c87455a5-b462-46f5-be48-855435574aef" providerId="ADAL" clId="{47614358-F85F-41F8-AB2E-EFD93F9AD6C0}" dt="2022-10-25T21:35:06.863" v="1802" actId="6549"/>
          <ac:spMkLst>
            <pc:docMk/>
            <pc:sldMk cId="2455987815" sldId="257"/>
            <ac:spMk id="3" creationId="{D8D53EF0-741B-FABA-3A92-7027C393D23C}"/>
          </ac:spMkLst>
        </pc:spChg>
      </pc:sldChg>
      <pc:sldChg chg="addSp modSp mod">
        <pc:chgData name="Jonathan Peppers" userId="c87455a5-b462-46f5-be48-855435574aef" providerId="ADAL" clId="{47614358-F85F-41F8-AB2E-EFD93F9AD6C0}" dt="2022-10-28T15:11:34.141" v="4325" actId="20577"/>
        <pc:sldMkLst>
          <pc:docMk/>
          <pc:sldMk cId="2669783093" sldId="258"/>
        </pc:sldMkLst>
        <pc:spChg chg="mod">
          <ac:chgData name="Jonathan Peppers" userId="c87455a5-b462-46f5-be48-855435574aef" providerId="ADAL" clId="{47614358-F85F-41F8-AB2E-EFD93F9AD6C0}" dt="2022-10-28T15:11:34.141" v="4325" actId="20577"/>
          <ac:spMkLst>
            <pc:docMk/>
            <pc:sldMk cId="2669783093" sldId="258"/>
            <ac:spMk id="2" creationId="{39848AF0-3BAE-F08E-29EA-EDC5F419CDB0}"/>
          </ac:spMkLst>
        </pc:spChg>
        <pc:spChg chg="mod">
          <ac:chgData name="Jonathan Peppers" userId="c87455a5-b462-46f5-be48-855435574aef" providerId="ADAL" clId="{47614358-F85F-41F8-AB2E-EFD93F9AD6C0}" dt="2022-10-27T22:19:35.437" v="4312" actId="20577"/>
          <ac:spMkLst>
            <pc:docMk/>
            <pc:sldMk cId="2669783093" sldId="258"/>
            <ac:spMk id="3" creationId="{0A8E0072-F383-D287-F6BE-296479C9CF20}"/>
          </ac:spMkLst>
        </pc:spChg>
        <pc:graphicFrameChg chg="add mod">
          <ac:chgData name="Jonathan Peppers" userId="c87455a5-b462-46f5-be48-855435574aef" providerId="ADAL" clId="{47614358-F85F-41F8-AB2E-EFD93F9AD6C0}" dt="2022-10-25T20:51:42.110" v="808" actId="1076"/>
          <ac:graphicFrameMkLst>
            <pc:docMk/>
            <pc:sldMk cId="2669783093" sldId="258"/>
            <ac:graphicFrameMk id="6" creationId="{7C7EACD0-1971-1BC0-9912-C0F6A8860618}"/>
          </ac:graphicFrameMkLst>
        </pc:graphicFrameChg>
        <pc:graphicFrameChg chg="add mod">
          <ac:chgData name="Jonathan Peppers" userId="c87455a5-b462-46f5-be48-855435574aef" providerId="ADAL" clId="{47614358-F85F-41F8-AB2E-EFD93F9AD6C0}" dt="2022-10-25T20:52:10.897" v="809" actId="1076"/>
          <ac:graphicFrameMkLst>
            <pc:docMk/>
            <pc:sldMk cId="2669783093" sldId="258"/>
            <ac:graphicFrameMk id="7" creationId="{840AB7F8-7CB9-403C-BE5F-BB2ABC52006A}"/>
          </ac:graphicFrameMkLst>
        </pc:graphicFrameChg>
      </pc:sldChg>
      <pc:sldChg chg="modSp mod">
        <pc:chgData name="Jonathan Peppers" userId="c87455a5-b462-46f5-be48-855435574aef" providerId="ADAL" clId="{47614358-F85F-41F8-AB2E-EFD93F9AD6C0}" dt="2022-10-26T14:06:34.818" v="2407"/>
        <pc:sldMkLst>
          <pc:docMk/>
          <pc:sldMk cId="1461452647" sldId="259"/>
        </pc:sldMkLst>
        <pc:spChg chg="mod">
          <ac:chgData name="Jonathan Peppers" userId="c87455a5-b462-46f5-be48-855435574aef" providerId="ADAL" clId="{47614358-F85F-41F8-AB2E-EFD93F9AD6C0}" dt="2022-10-26T14:06:34.818" v="2407"/>
          <ac:spMkLst>
            <pc:docMk/>
            <pc:sldMk cId="1461452647" sldId="259"/>
            <ac:spMk id="2" creationId="{3BAAB7E9-3A54-F7B1-06D4-5F612062B2DE}"/>
          </ac:spMkLst>
        </pc:spChg>
      </pc:sldChg>
      <pc:sldChg chg="modSp add mod ord">
        <pc:chgData name="Jonathan Peppers" userId="c87455a5-b462-46f5-be48-855435574aef" providerId="ADAL" clId="{47614358-F85F-41F8-AB2E-EFD93F9AD6C0}" dt="2022-11-08T21:03:12.469" v="4511" actId="20577"/>
        <pc:sldMkLst>
          <pc:docMk/>
          <pc:sldMk cId="2411787497" sldId="266"/>
        </pc:sldMkLst>
        <pc:spChg chg="mod">
          <ac:chgData name="Jonathan Peppers" userId="c87455a5-b462-46f5-be48-855435574aef" providerId="ADAL" clId="{47614358-F85F-41F8-AB2E-EFD93F9AD6C0}" dt="2022-10-25T19:51:15.037" v="152" actId="20577"/>
          <ac:spMkLst>
            <pc:docMk/>
            <pc:sldMk cId="2411787497" sldId="266"/>
            <ac:spMk id="2" creationId="{39848AF0-3BAE-F08E-29EA-EDC5F419CDB0}"/>
          </ac:spMkLst>
        </pc:spChg>
        <pc:spChg chg="mod">
          <ac:chgData name="Jonathan Peppers" userId="c87455a5-b462-46f5-be48-855435574aef" providerId="ADAL" clId="{47614358-F85F-41F8-AB2E-EFD93F9AD6C0}" dt="2022-11-08T21:03:12.469" v="4511" actId="20577"/>
          <ac:spMkLst>
            <pc:docMk/>
            <pc:sldMk cId="2411787497" sldId="266"/>
            <ac:spMk id="3" creationId="{0A8E0072-F383-D287-F6BE-296479C9CF20}"/>
          </ac:spMkLst>
        </pc:spChg>
      </pc:sldChg>
      <pc:sldChg chg="addSp delSp modSp add mod">
        <pc:chgData name="Jonathan Peppers" userId="c87455a5-b462-46f5-be48-855435574aef" providerId="ADAL" clId="{47614358-F85F-41F8-AB2E-EFD93F9AD6C0}" dt="2022-10-25T21:06:20.088" v="1340" actId="20577"/>
        <pc:sldMkLst>
          <pc:docMk/>
          <pc:sldMk cId="3969255662" sldId="267"/>
        </pc:sldMkLst>
        <pc:spChg chg="mod">
          <ac:chgData name="Jonathan Peppers" userId="c87455a5-b462-46f5-be48-855435574aef" providerId="ADAL" clId="{47614358-F85F-41F8-AB2E-EFD93F9AD6C0}" dt="2022-10-25T21:06:20.088" v="1340" actId="20577"/>
          <ac:spMkLst>
            <pc:docMk/>
            <pc:sldMk cId="3969255662" sldId="267"/>
            <ac:spMk id="2" creationId="{39848AF0-3BAE-F08E-29EA-EDC5F419CDB0}"/>
          </ac:spMkLst>
        </pc:spChg>
        <pc:spChg chg="del">
          <ac:chgData name="Jonathan Peppers" userId="c87455a5-b462-46f5-be48-855435574aef" providerId="ADAL" clId="{47614358-F85F-41F8-AB2E-EFD93F9AD6C0}" dt="2022-10-25T20:59:42.840" v="857"/>
          <ac:spMkLst>
            <pc:docMk/>
            <pc:sldMk cId="3969255662" sldId="267"/>
            <ac:spMk id="3" creationId="{0A8E0072-F383-D287-F6BE-296479C9CF20}"/>
          </ac:spMkLst>
        </pc:spChg>
        <pc:spChg chg="add mod">
          <ac:chgData name="Jonathan Peppers" userId="c87455a5-b462-46f5-be48-855435574aef" providerId="ADAL" clId="{47614358-F85F-41F8-AB2E-EFD93F9AD6C0}" dt="2022-10-25T21:02:41.746" v="987" actId="20577"/>
          <ac:spMkLst>
            <pc:docMk/>
            <pc:sldMk cId="3969255662" sldId="267"/>
            <ac:spMk id="6" creationId="{230010A6-65A4-BC05-726C-4DBFD1C952B0}"/>
          </ac:spMkLst>
        </pc:spChg>
        <pc:picChg chg="add mod">
          <ac:chgData name="Jonathan Peppers" userId="c87455a5-b462-46f5-be48-855435574aef" providerId="ADAL" clId="{47614358-F85F-41F8-AB2E-EFD93F9AD6C0}" dt="2022-10-25T20:59:44.964" v="858" actId="1076"/>
          <ac:picMkLst>
            <pc:docMk/>
            <pc:sldMk cId="3969255662" sldId="267"/>
            <ac:picMk id="4" creationId="{BE761BD7-C995-0944-932F-614F5D7B5FA4}"/>
          </ac:picMkLst>
        </pc:picChg>
        <pc:picChg chg="add mod">
          <ac:chgData name="Jonathan Peppers" userId="c87455a5-b462-46f5-be48-855435574aef" providerId="ADAL" clId="{47614358-F85F-41F8-AB2E-EFD93F9AD6C0}" dt="2022-10-25T21:02:52.416" v="988" actId="1076"/>
          <ac:picMkLst>
            <pc:docMk/>
            <pc:sldMk cId="3969255662" sldId="267"/>
            <ac:picMk id="5" creationId="{4215CEBE-040E-0C53-9CDA-C5817991D94E}"/>
          </ac:picMkLst>
        </pc:picChg>
      </pc:sldChg>
      <pc:sldChg chg="addSp delSp modSp add mod">
        <pc:chgData name="Jonathan Peppers" userId="c87455a5-b462-46f5-be48-855435574aef" providerId="ADAL" clId="{47614358-F85F-41F8-AB2E-EFD93F9AD6C0}" dt="2022-10-25T21:06:47.728" v="1354" actId="20577"/>
        <pc:sldMkLst>
          <pc:docMk/>
          <pc:sldMk cId="1019432865" sldId="268"/>
        </pc:sldMkLst>
        <pc:spChg chg="mod">
          <ac:chgData name="Jonathan Peppers" userId="c87455a5-b462-46f5-be48-855435574aef" providerId="ADAL" clId="{47614358-F85F-41F8-AB2E-EFD93F9AD6C0}" dt="2022-10-25T21:06:15.920" v="1330" actId="20577"/>
          <ac:spMkLst>
            <pc:docMk/>
            <pc:sldMk cId="1019432865" sldId="268"/>
            <ac:spMk id="2" creationId="{39848AF0-3BAE-F08E-29EA-EDC5F419CDB0}"/>
          </ac:spMkLst>
        </pc:spChg>
        <pc:spChg chg="del mod">
          <ac:chgData name="Jonathan Peppers" userId="c87455a5-b462-46f5-be48-855435574aef" providerId="ADAL" clId="{47614358-F85F-41F8-AB2E-EFD93F9AD6C0}" dt="2022-10-25T21:03:57.424" v="994" actId="478"/>
          <ac:spMkLst>
            <pc:docMk/>
            <pc:sldMk cId="1019432865" sldId="268"/>
            <ac:spMk id="6" creationId="{230010A6-65A4-BC05-726C-4DBFD1C952B0}"/>
          </ac:spMkLst>
        </pc:spChg>
        <pc:spChg chg="add mod ord">
          <ac:chgData name="Jonathan Peppers" userId="c87455a5-b462-46f5-be48-855435574aef" providerId="ADAL" clId="{47614358-F85F-41F8-AB2E-EFD93F9AD6C0}" dt="2022-10-25T21:06:47.728" v="1354" actId="20577"/>
          <ac:spMkLst>
            <pc:docMk/>
            <pc:sldMk cId="1019432865" sldId="268"/>
            <ac:spMk id="7" creationId="{F5C8CB6F-DB09-644C-FC8C-EBF5BB3CB069}"/>
          </ac:spMkLst>
        </pc:spChg>
        <pc:picChg chg="del">
          <ac:chgData name="Jonathan Peppers" userId="c87455a5-b462-46f5-be48-855435574aef" providerId="ADAL" clId="{47614358-F85F-41F8-AB2E-EFD93F9AD6C0}" dt="2022-10-25T21:03:36.708" v="990" actId="478"/>
          <ac:picMkLst>
            <pc:docMk/>
            <pc:sldMk cId="1019432865" sldId="268"/>
            <ac:picMk id="4" creationId="{BE761BD7-C995-0944-932F-614F5D7B5FA4}"/>
          </ac:picMkLst>
        </pc:picChg>
        <pc:picChg chg="del">
          <ac:chgData name="Jonathan Peppers" userId="c87455a5-b462-46f5-be48-855435574aef" providerId="ADAL" clId="{47614358-F85F-41F8-AB2E-EFD93F9AD6C0}" dt="2022-10-25T21:03:54.472" v="992" actId="478"/>
          <ac:picMkLst>
            <pc:docMk/>
            <pc:sldMk cId="1019432865" sldId="268"/>
            <ac:picMk id="5" creationId="{4215CEBE-040E-0C53-9CDA-C5817991D94E}"/>
          </ac:picMkLst>
        </pc:picChg>
        <pc:picChg chg="add mod">
          <ac:chgData name="Jonathan Peppers" userId="c87455a5-b462-46f5-be48-855435574aef" providerId="ADAL" clId="{47614358-F85F-41F8-AB2E-EFD93F9AD6C0}" dt="2022-10-25T21:05:58.826" v="1303" actId="1076"/>
          <ac:picMkLst>
            <pc:docMk/>
            <pc:sldMk cId="1019432865" sldId="268"/>
            <ac:picMk id="8" creationId="{7AFD0F6F-4FAA-A868-E465-17E497069476}"/>
          </ac:picMkLst>
        </pc:picChg>
      </pc:sldChg>
      <pc:sldChg chg="addSp modSp add mod">
        <pc:chgData name="Jonathan Peppers" userId="c87455a5-b462-46f5-be48-855435574aef" providerId="ADAL" clId="{47614358-F85F-41F8-AB2E-EFD93F9AD6C0}" dt="2022-11-01T21:55:32.912" v="4343" actId="6549"/>
        <pc:sldMkLst>
          <pc:docMk/>
          <pc:sldMk cId="4208905255" sldId="269"/>
        </pc:sldMkLst>
        <pc:spChg chg="mod">
          <ac:chgData name="Jonathan Peppers" userId="c87455a5-b462-46f5-be48-855435574aef" providerId="ADAL" clId="{47614358-F85F-41F8-AB2E-EFD93F9AD6C0}" dt="2022-10-25T21:25:12.632" v="1399" actId="20577"/>
          <ac:spMkLst>
            <pc:docMk/>
            <pc:sldMk cId="4208905255" sldId="269"/>
            <ac:spMk id="2" creationId="{39848AF0-3BAE-F08E-29EA-EDC5F419CDB0}"/>
          </ac:spMkLst>
        </pc:spChg>
        <pc:spChg chg="mod">
          <ac:chgData name="Jonathan Peppers" userId="c87455a5-b462-46f5-be48-855435574aef" providerId="ADAL" clId="{47614358-F85F-41F8-AB2E-EFD93F9AD6C0}" dt="2022-11-01T21:55:32.912" v="4343" actId="6549"/>
          <ac:spMkLst>
            <pc:docMk/>
            <pc:sldMk cId="4208905255" sldId="269"/>
            <ac:spMk id="7" creationId="{F5C8CB6F-DB09-644C-FC8C-EBF5BB3CB069}"/>
          </ac:spMkLst>
        </pc:spChg>
        <pc:picChg chg="add mod">
          <ac:chgData name="Jonathan Peppers" userId="c87455a5-b462-46f5-be48-855435574aef" providerId="ADAL" clId="{47614358-F85F-41F8-AB2E-EFD93F9AD6C0}" dt="2022-10-25T21:26:23.252" v="1444" actId="1076"/>
          <ac:picMkLst>
            <pc:docMk/>
            <pc:sldMk cId="4208905255" sldId="269"/>
            <ac:picMk id="3" creationId="{54348841-0A3C-2EA9-6680-9D698827BB32}"/>
          </ac:picMkLst>
        </pc:picChg>
      </pc:sldChg>
      <pc:sldChg chg="addSp modSp add mod">
        <pc:chgData name="Jonathan Peppers" userId="c87455a5-b462-46f5-be48-855435574aef" providerId="ADAL" clId="{47614358-F85F-41F8-AB2E-EFD93F9AD6C0}" dt="2022-10-26T14:23:33.204" v="2820" actId="1076"/>
        <pc:sldMkLst>
          <pc:docMk/>
          <pc:sldMk cId="345983736" sldId="270"/>
        </pc:sldMkLst>
        <pc:spChg chg="mod">
          <ac:chgData name="Jonathan Peppers" userId="c87455a5-b462-46f5-be48-855435574aef" providerId="ADAL" clId="{47614358-F85F-41F8-AB2E-EFD93F9AD6C0}" dt="2022-10-25T21:25:02.824" v="1356" actId="6549"/>
          <ac:spMkLst>
            <pc:docMk/>
            <pc:sldMk cId="345983736" sldId="270"/>
            <ac:spMk id="2" creationId="{39848AF0-3BAE-F08E-29EA-EDC5F419CDB0}"/>
          </ac:spMkLst>
        </pc:spChg>
        <pc:picChg chg="add mod">
          <ac:chgData name="Jonathan Peppers" userId="c87455a5-b462-46f5-be48-855435574aef" providerId="ADAL" clId="{47614358-F85F-41F8-AB2E-EFD93F9AD6C0}" dt="2022-10-26T14:23:33.204" v="2820" actId="1076"/>
          <ac:picMkLst>
            <pc:docMk/>
            <pc:sldMk cId="345983736" sldId="270"/>
            <ac:picMk id="3" creationId="{73D4CB5E-F08B-3298-8037-D0B91B1A5697}"/>
          </ac:picMkLst>
        </pc:picChg>
      </pc:sldChg>
      <pc:sldChg chg="addSp delSp modSp add mod">
        <pc:chgData name="Jonathan Peppers" userId="c87455a5-b462-46f5-be48-855435574aef" providerId="ADAL" clId="{47614358-F85F-41F8-AB2E-EFD93F9AD6C0}" dt="2022-11-01T21:55:41.131" v="4344"/>
        <pc:sldMkLst>
          <pc:docMk/>
          <pc:sldMk cId="3189891672" sldId="271"/>
        </pc:sldMkLst>
        <pc:spChg chg="mod">
          <ac:chgData name="Jonathan Peppers" userId="c87455a5-b462-46f5-be48-855435574aef" providerId="ADAL" clId="{47614358-F85F-41F8-AB2E-EFD93F9AD6C0}" dt="2022-10-25T21:28:18.815" v="1584" actId="20577"/>
          <ac:spMkLst>
            <pc:docMk/>
            <pc:sldMk cId="3189891672" sldId="271"/>
            <ac:spMk id="2" creationId="{39848AF0-3BAE-F08E-29EA-EDC5F419CDB0}"/>
          </ac:spMkLst>
        </pc:spChg>
        <pc:spChg chg="mod">
          <ac:chgData name="Jonathan Peppers" userId="c87455a5-b462-46f5-be48-855435574aef" providerId="ADAL" clId="{47614358-F85F-41F8-AB2E-EFD93F9AD6C0}" dt="2022-11-01T21:55:41.131" v="4344"/>
          <ac:spMkLst>
            <pc:docMk/>
            <pc:sldMk cId="3189891672" sldId="271"/>
            <ac:spMk id="7" creationId="{F5C8CB6F-DB09-644C-FC8C-EBF5BB3CB069}"/>
          </ac:spMkLst>
        </pc:spChg>
        <pc:picChg chg="add del mod">
          <ac:chgData name="Jonathan Peppers" userId="c87455a5-b462-46f5-be48-855435574aef" providerId="ADAL" clId="{47614358-F85F-41F8-AB2E-EFD93F9AD6C0}" dt="2022-10-25T21:32:44.278" v="1759" actId="478"/>
          <ac:picMkLst>
            <pc:docMk/>
            <pc:sldMk cId="3189891672" sldId="271"/>
            <ac:picMk id="4" creationId="{914C5C31-AEDE-19AE-B58E-99B6BB9788A6}"/>
          </ac:picMkLst>
        </pc:picChg>
        <pc:picChg chg="add mod">
          <ac:chgData name="Jonathan Peppers" userId="c87455a5-b462-46f5-be48-855435574aef" providerId="ADAL" clId="{47614358-F85F-41F8-AB2E-EFD93F9AD6C0}" dt="2022-10-26T14:23:51.654" v="2823" actId="1076"/>
          <ac:picMkLst>
            <pc:docMk/>
            <pc:sldMk cId="3189891672" sldId="271"/>
            <ac:picMk id="6" creationId="{F59DAB31-A4B5-96C1-95DD-FEA9BCF428FB}"/>
          </ac:picMkLst>
        </pc:picChg>
        <pc:picChg chg="add mod">
          <ac:chgData name="Jonathan Peppers" userId="c87455a5-b462-46f5-be48-855435574aef" providerId="ADAL" clId="{47614358-F85F-41F8-AB2E-EFD93F9AD6C0}" dt="2022-10-26T14:23:50.230" v="2822" actId="1076"/>
          <ac:picMkLst>
            <pc:docMk/>
            <pc:sldMk cId="3189891672" sldId="271"/>
            <ac:picMk id="9" creationId="{75C422C8-1E5A-CC53-ABAE-569DA6E9B97C}"/>
          </ac:picMkLst>
        </pc:picChg>
      </pc:sldChg>
      <pc:sldChg chg="addSp delSp modSp add mod ord setBg setClrOvrMap">
        <pc:chgData name="Jonathan Peppers" userId="c87455a5-b462-46f5-be48-855435574aef" providerId="ADAL" clId="{47614358-F85F-41F8-AB2E-EFD93F9AD6C0}" dt="2022-10-26T14:23:00.959" v="2819" actId="1076"/>
        <pc:sldMkLst>
          <pc:docMk/>
          <pc:sldMk cId="1415654672" sldId="272"/>
        </pc:sldMkLst>
        <pc:spChg chg="mod">
          <ac:chgData name="Jonathan Peppers" userId="c87455a5-b462-46f5-be48-855435574aef" providerId="ADAL" clId="{47614358-F85F-41F8-AB2E-EFD93F9AD6C0}" dt="2022-10-26T14:22:59.664" v="2818" actId="20577"/>
          <ac:spMkLst>
            <pc:docMk/>
            <pc:sldMk cId="1415654672" sldId="272"/>
            <ac:spMk id="2" creationId="{39848AF0-3BAE-F08E-29EA-EDC5F419CDB0}"/>
          </ac:spMkLst>
        </pc:spChg>
        <pc:spChg chg="del mod">
          <ac:chgData name="Jonathan Peppers" userId="c87455a5-b462-46f5-be48-855435574aef" providerId="ADAL" clId="{47614358-F85F-41F8-AB2E-EFD93F9AD6C0}" dt="2022-10-26T14:12:47.612" v="2511" actId="26606"/>
          <ac:spMkLst>
            <pc:docMk/>
            <pc:sldMk cId="1415654672" sldId="272"/>
            <ac:spMk id="7" creationId="{F5C8CB6F-DB09-644C-FC8C-EBF5BB3CB069}"/>
          </ac:spMkLst>
        </pc:spChg>
        <pc:spChg chg="add del">
          <ac:chgData name="Jonathan Peppers" userId="c87455a5-b462-46f5-be48-855435574aef" providerId="ADAL" clId="{47614358-F85F-41F8-AB2E-EFD93F9AD6C0}" dt="2022-10-26T14:13:34.983" v="2553" actId="26606"/>
          <ac:spMkLst>
            <pc:docMk/>
            <pc:sldMk cId="1415654672" sldId="272"/>
            <ac:spMk id="13" creationId="{71B2258F-86CA-4D4D-8270-BC05FCDEBFB3}"/>
          </ac:spMkLst>
        </pc:spChg>
        <pc:picChg chg="add mod">
          <ac:chgData name="Jonathan Peppers" userId="c87455a5-b462-46f5-be48-855435574aef" providerId="ADAL" clId="{47614358-F85F-41F8-AB2E-EFD93F9AD6C0}" dt="2022-10-26T14:23:00.959" v="2819" actId="1076"/>
          <ac:picMkLst>
            <pc:docMk/>
            <pc:sldMk cId="1415654672" sldId="272"/>
            <ac:picMk id="9" creationId="{45FF9EEF-28C1-ECFB-3339-DAA22B96EA8C}"/>
          </ac:picMkLst>
        </pc:picChg>
      </pc:sldChg>
      <pc:sldChg chg="addSp delSp modSp add mod">
        <pc:chgData name="Jonathan Peppers" userId="c87455a5-b462-46f5-be48-855435574aef" providerId="ADAL" clId="{47614358-F85F-41F8-AB2E-EFD93F9AD6C0}" dt="2022-10-26T14:01:53.274" v="2211" actId="20577"/>
        <pc:sldMkLst>
          <pc:docMk/>
          <pc:sldMk cId="23165432" sldId="273"/>
        </pc:sldMkLst>
        <pc:spChg chg="mod">
          <ac:chgData name="Jonathan Peppers" userId="c87455a5-b462-46f5-be48-855435574aef" providerId="ADAL" clId="{47614358-F85F-41F8-AB2E-EFD93F9AD6C0}" dt="2022-10-26T13:52:26.449" v="1971" actId="20577"/>
          <ac:spMkLst>
            <pc:docMk/>
            <pc:sldMk cId="23165432" sldId="273"/>
            <ac:spMk id="2" creationId="{39848AF0-3BAE-F08E-29EA-EDC5F419CDB0}"/>
          </ac:spMkLst>
        </pc:spChg>
        <pc:spChg chg="add del">
          <ac:chgData name="Jonathan Peppers" userId="c87455a5-b462-46f5-be48-855435574aef" providerId="ADAL" clId="{47614358-F85F-41F8-AB2E-EFD93F9AD6C0}" dt="2022-10-26T13:56:13.289" v="1998" actId="478"/>
          <ac:spMkLst>
            <pc:docMk/>
            <pc:sldMk cId="23165432" sldId="273"/>
            <ac:spMk id="3" creationId="{4CFCCDC5-31F1-0B6F-9335-5EBA42C290FC}"/>
          </ac:spMkLst>
        </pc:spChg>
        <pc:spChg chg="mod">
          <ac:chgData name="Jonathan Peppers" userId="c87455a5-b462-46f5-be48-855435574aef" providerId="ADAL" clId="{47614358-F85F-41F8-AB2E-EFD93F9AD6C0}" dt="2022-10-26T14:01:53.274" v="2211" actId="20577"/>
          <ac:spMkLst>
            <pc:docMk/>
            <pc:sldMk cId="23165432" sldId="273"/>
            <ac:spMk id="7" creationId="{F5C8CB6F-DB09-644C-FC8C-EBF5BB3CB069}"/>
          </ac:spMkLst>
        </pc:spChg>
      </pc:sldChg>
      <pc:sldChg chg="addSp delSp modSp add mod">
        <pc:chgData name="Jonathan Peppers" userId="c87455a5-b462-46f5-be48-855435574aef" providerId="ADAL" clId="{47614358-F85F-41F8-AB2E-EFD93F9AD6C0}" dt="2022-10-28T14:58:46.158" v="4319" actId="12"/>
        <pc:sldMkLst>
          <pc:docMk/>
          <pc:sldMk cId="2621998418" sldId="274"/>
        </pc:sldMkLst>
        <pc:spChg chg="mod">
          <ac:chgData name="Jonathan Peppers" userId="c87455a5-b462-46f5-be48-855435574aef" providerId="ADAL" clId="{47614358-F85F-41F8-AB2E-EFD93F9AD6C0}" dt="2022-10-26T13:56:53.257" v="2036" actId="20577"/>
          <ac:spMkLst>
            <pc:docMk/>
            <pc:sldMk cId="2621998418" sldId="274"/>
            <ac:spMk id="2" creationId="{39848AF0-3BAE-F08E-29EA-EDC5F419CDB0}"/>
          </ac:spMkLst>
        </pc:spChg>
        <pc:spChg chg="add del">
          <ac:chgData name="Jonathan Peppers" userId="c87455a5-b462-46f5-be48-855435574aef" providerId="ADAL" clId="{47614358-F85F-41F8-AB2E-EFD93F9AD6C0}" dt="2022-10-26T13:58:39.596" v="2173"/>
          <ac:spMkLst>
            <pc:docMk/>
            <pc:sldMk cId="2621998418" sldId="274"/>
            <ac:spMk id="3" creationId="{6FE3AD4C-4582-0EF7-1F22-B6C69969FBE0}"/>
          </ac:spMkLst>
        </pc:spChg>
        <pc:spChg chg="add del">
          <ac:chgData name="Jonathan Peppers" userId="c87455a5-b462-46f5-be48-855435574aef" providerId="ADAL" clId="{47614358-F85F-41F8-AB2E-EFD93F9AD6C0}" dt="2022-10-26T13:58:44.162" v="2175"/>
          <ac:spMkLst>
            <pc:docMk/>
            <pc:sldMk cId="2621998418" sldId="274"/>
            <ac:spMk id="4" creationId="{F411C037-EFF0-5922-B5E6-BFAD4680E693}"/>
          </ac:spMkLst>
        </pc:spChg>
        <pc:spChg chg="add del">
          <ac:chgData name="Jonathan Peppers" userId="c87455a5-b462-46f5-be48-855435574aef" providerId="ADAL" clId="{47614358-F85F-41F8-AB2E-EFD93F9AD6C0}" dt="2022-10-26T13:58:53.042" v="2177"/>
          <ac:spMkLst>
            <pc:docMk/>
            <pc:sldMk cId="2621998418" sldId="274"/>
            <ac:spMk id="5" creationId="{00A25921-C84C-590B-E00C-352677EAB8B7}"/>
          </ac:spMkLst>
        </pc:spChg>
        <pc:spChg chg="add del">
          <ac:chgData name="Jonathan Peppers" userId="c87455a5-b462-46f5-be48-855435574aef" providerId="ADAL" clId="{47614358-F85F-41F8-AB2E-EFD93F9AD6C0}" dt="2022-10-26T13:59:00.347" v="2180"/>
          <ac:spMkLst>
            <pc:docMk/>
            <pc:sldMk cId="2621998418" sldId="274"/>
            <ac:spMk id="6" creationId="{37BFCDF9-04D1-0AFC-8F19-C42E25B30AAD}"/>
          </ac:spMkLst>
        </pc:spChg>
        <pc:spChg chg="mod">
          <ac:chgData name="Jonathan Peppers" userId="c87455a5-b462-46f5-be48-855435574aef" providerId="ADAL" clId="{47614358-F85F-41F8-AB2E-EFD93F9AD6C0}" dt="2022-10-28T14:58:46.158" v="4319" actId="12"/>
          <ac:spMkLst>
            <pc:docMk/>
            <pc:sldMk cId="2621998418" sldId="274"/>
            <ac:spMk id="7" creationId="{F5C8CB6F-DB09-644C-FC8C-EBF5BB3CB069}"/>
          </ac:spMkLst>
        </pc:spChg>
        <pc:spChg chg="add del">
          <ac:chgData name="Jonathan Peppers" userId="c87455a5-b462-46f5-be48-855435574aef" providerId="ADAL" clId="{47614358-F85F-41F8-AB2E-EFD93F9AD6C0}" dt="2022-10-28T14:58:38.886" v="4316"/>
          <ac:spMkLst>
            <pc:docMk/>
            <pc:sldMk cId="2621998418" sldId="274"/>
            <ac:spMk id="10" creationId="{21062326-91AA-ECA3-2BCA-19A6FD49E788}"/>
          </ac:spMkLst>
        </pc:spChg>
        <pc:picChg chg="add mod">
          <ac:chgData name="Jonathan Peppers" userId="c87455a5-b462-46f5-be48-855435574aef" providerId="ADAL" clId="{47614358-F85F-41F8-AB2E-EFD93F9AD6C0}" dt="2022-10-26T14:01:25.434" v="2200" actId="14100"/>
          <ac:picMkLst>
            <pc:docMk/>
            <pc:sldMk cId="2621998418" sldId="274"/>
            <ac:picMk id="9" creationId="{535DE563-1086-3963-30C2-FAF8DA76887A}"/>
          </ac:picMkLst>
        </pc:picChg>
      </pc:sldChg>
      <pc:sldChg chg="addSp delSp modSp add mod">
        <pc:chgData name="Jonathan Peppers" userId="c87455a5-b462-46f5-be48-855435574aef" providerId="ADAL" clId="{47614358-F85F-41F8-AB2E-EFD93F9AD6C0}" dt="2022-11-01T21:56:04.883" v="4348" actId="313"/>
        <pc:sldMkLst>
          <pc:docMk/>
          <pc:sldMk cId="675366450" sldId="275"/>
        </pc:sldMkLst>
        <pc:spChg chg="add del mod">
          <ac:chgData name="Jonathan Peppers" userId="c87455a5-b462-46f5-be48-855435574aef" providerId="ADAL" clId="{47614358-F85F-41F8-AB2E-EFD93F9AD6C0}" dt="2022-10-26T14:02:27.898" v="2215"/>
          <ac:spMkLst>
            <pc:docMk/>
            <pc:sldMk cId="675366450" sldId="275"/>
            <ac:spMk id="2" creationId="{39848AF0-3BAE-F08E-29EA-EDC5F419CDB0}"/>
          </ac:spMkLst>
        </pc:spChg>
        <pc:spChg chg="add del mod">
          <ac:chgData name="Jonathan Peppers" userId="c87455a5-b462-46f5-be48-855435574aef" providerId="ADAL" clId="{47614358-F85F-41F8-AB2E-EFD93F9AD6C0}" dt="2022-10-26T14:02:26.235" v="2213"/>
          <ac:spMkLst>
            <pc:docMk/>
            <pc:sldMk cId="675366450" sldId="275"/>
            <ac:spMk id="3" creationId="{F1B835AE-D278-4E80-DD5A-15E6338B71E6}"/>
          </ac:spMkLst>
        </pc:spChg>
        <pc:spChg chg="mod">
          <ac:chgData name="Jonathan Peppers" userId="c87455a5-b462-46f5-be48-855435574aef" providerId="ADAL" clId="{47614358-F85F-41F8-AB2E-EFD93F9AD6C0}" dt="2022-11-01T21:56:04.883" v="4348" actId="313"/>
          <ac:spMkLst>
            <pc:docMk/>
            <pc:sldMk cId="675366450" sldId="275"/>
            <ac:spMk id="7" creationId="{F5C8CB6F-DB09-644C-FC8C-EBF5BB3CB069}"/>
          </ac:spMkLst>
        </pc:spChg>
        <pc:picChg chg="add del mod">
          <ac:chgData name="Jonathan Peppers" userId="c87455a5-b462-46f5-be48-855435574aef" providerId="ADAL" clId="{47614358-F85F-41F8-AB2E-EFD93F9AD6C0}" dt="2022-10-26T14:03:38.553" v="2227" actId="22"/>
          <ac:picMkLst>
            <pc:docMk/>
            <pc:sldMk cId="675366450" sldId="275"/>
            <ac:picMk id="5" creationId="{2945B178-BEFB-B586-2FF0-635A0783CBDC}"/>
          </ac:picMkLst>
        </pc:picChg>
        <pc:picChg chg="add del mod">
          <ac:chgData name="Jonathan Peppers" userId="c87455a5-b462-46f5-be48-855435574aef" providerId="ADAL" clId="{47614358-F85F-41F8-AB2E-EFD93F9AD6C0}" dt="2022-10-26T14:10:15.472" v="2474" actId="478"/>
          <ac:picMkLst>
            <pc:docMk/>
            <pc:sldMk cId="675366450" sldId="275"/>
            <ac:picMk id="8" creationId="{02427D51-DC8B-8139-AB1A-B70F671396C1}"/>
          </ac:picMkLst>
        </pc:picChg>
        <pc:picChg chg="add mod">
          <ac:chgData name="Jonathan Peppers" userId="c87455a5-b462-46f5-be48-855435574aef" providerId="ADAL" clId="{47614358-F85F-41F8-AB2E-EFD93F9AD6C0}" dt="2022-10-26T14:11:03.287" v="2487" actId="1076"/>
          <ac:picMkLst>
            <pc:docMk/>
            <pc:sldMk cId="675366450" sldId="275"/>
            <ac:picMk id="10" creationId="{AE830EC6-589F-54DD-0F12-21B6D077E3E3}"/>
          </ac:picMkLst>
        </pc:picChg>
        <pc:picChg chg="add mod">
          <ac:chgData name="Jonathan Peppers" userId="c87455a5-b462-46f5-be48-855435574aef" providerId="ADAL" clId="{47614358-F85F-41F8-AB2E-EFD93F9AD6C0}" dt="2022-10-26T14:10:58.942" v="2486" actId="1076"/>
          <ac:picMkLst>
            <pc:docMk/>
            <pc:sldMk cId="675366450" sldId="275"/>
            <ac:picMk id="12" creationId="{D8C58DAB-986C-0E00-01BC-173D10E37A7F}"/>
          </ac:picMkLst>
        </pc:picChg>
      </pc:sldChg>
      <pc:sldChg chg="addSp delSp modSp add mod">
        <pc:chgData name="Jonathan Peppers" userId="c87455a5-b462-46f5-be48-855435574aef" providerId="ADAL" clId="{47614358-F85F-41F8-AB2E-EFD93F9AD6C0}" dt="2022-10-26T14:09:27.804" v="2473" actId="1076"/>
        <pc:sldMkLst>
          <pc:docMk/>
          <pc:sldMk cId="3716187498" sldId="276"/>
        </pc:sldMkLst>
        <pc:spChg chg="mod">
          <ac:chgData name="Jonathan Peppers" userId="c87455a5-b462-46f5-be48-855435574aef" providerId="ADAL" clId="{47614358-F85F-41F8-AB2E-EFD93F9AD6C0}" dt="2022-10-26T14:07:00.096" v="2424" actId="20577"/>
          <ac:spMkLst>
            <pc:docMk/>
            <pc:sldMk cId="3716187498" sldId="276"/>
            <ac:spMk id="2" creationId="{39848AF0-3BAE-F08E-29EA-EDC5F419CDB0}"/>
          </ac:spMkLst>
        </pc:spChg>
        <pc:spChg chg="del mod">
          <ac:chgData name="Jonathan Peppers" userId="c87455a5-b462-46f5-be48-855435574aef" providerId="ADAL" clId="{47614358-F85F-41F8-AB2E-EFD93F9AD6C0}" dt="2022-10-26T14:07:16.768" v="2428" actId="22"/>
          <ac:spMkLst>
            <pc:docMk/>
            <pc:sldMk cId="3716187498" sldId="276"/>
            <ac:spMk id="7" creationId="{F5C8CB6F-DB09-644C-FC8C-EBF5BB3CB069}"/>
          </ac:spMkLst>
        </pc:spChg>
        <pc:spChg chg="add mod">
          <ac:chgData name="Jonathan Peppers" userId="c87455a5-b462-46f5-be48-855435574aef" providerId="ADAL" clId="{47614358-F85F-41F8-AB2E-EFD93F9AD6C0}" dt="2022-10-26T14:09:18.095" v="2472" actId="1076"/>
          <ac:spMkLst>
            <pc:docMk/>
            <pc:sldMk cId="3716187498" sldId="276"/>
            <ac:spMk id="14" creationId="{35A045A2-A846-3665-AA7F-906B31B5F3B3}"/>
          </ac:spMkLst>
        </pc:spChg>
        <pc:picChg chg="add mod ord">
          <ac:chgData name="Jonathan Peppers" userId="c87455a5-b462-46f5-be48-855435574aef" providerId="ADAL" clId="{47614358-F85F-41F8-AB2E-EFD93F9AD6C0}" dt="2022-10-26T14:09:27.804" v="2473" actId="1076"/>
          <ac:picMkLst>
            <pc:docMk/>
            <pc:sldMk cId="3716187498" sldId="276"/>
            <ac:picMk id="4" creationId="{73C76BA6-2A69-AF9F-F95A-3464C2727B76}"/>
          </ac:picMkLst>
        </pc:picChg>
        <pc:picChg chg="add mod">
          <ac:chgData name="Jonathan Peppers" userId="c87455a5-b462-46f5-be48-855435574aef" providerId="ADAL" clId="{47614358-F85F-41F8-AB2E-EFD93F9AD6C0}" dt="2022-10-26T14:08:44.238" v="2448" actId="1076"/>
          <ac:picMkLst>
            <pc:docMk/>
            <pc:sldMk cId="3716187498" sldId="276"/>
            <ac:picMk id="6" creationId="{868C9EBC-5EFE-4CE1-213E-443BA32A6EE6}"/>
          </ac:picMkLst>
        </pc:picChg>
        <pc:picChg chg="del">
          <ac:chgData name="Jonathan Peppers" userId="c87455a5-b462-46f5-be48-855435574aef" providerId="ADAL" clId="{47614358-F85F-41F8-AB2E-EFD93F9AD6C0}" dt="2022-10-26T14:07:04.184" v="2426" actId="478"/>
          <ac:picMkLst>
            <pc:docMk/>
            <pc:sldMk cId="3716187498" sldId="276"/>
            <ac:picMk id="8" creationId="{02427D51-DC8B-8139-AB1A-B70F671396C1}"/>
          </ac:picMkLst>
        </pc:picChg>
        <pc:picChg chg="del">
          <ac:chgData name="Jonathan Peppers" userId="c87455a5-b462-46f5-be48-855435574aef" providerId="ADAL" clId="{47614358-F85F-41F8-AB2E-EFD93F9AD6C0}" dt="2022-10-26T14:07:04.545" v="2427" actId="478"/>
          <ac:picMkLst>
            <pc:docMk/>
            <pc:sldMk cId="3716187498" sldId="276"/>
            <ac:picMk id="10" creationId="{AE830EC6-589F-54DD-0F12-21B6D077E3E3}"/>
          </ac:picMkLst>
        </pc:picChg>
        <pc:picChg chg="add mod">
          <ac:chgData name="Jonathan Peppers" userId="c87455a5-b462-46f5-be48-855435574aef" providerId="ADAL" clId="{47614358-F85F-41F8-AB2E-EFD93F9AD6C0}" dt="2022-10-26T14:08:51.308" v="2449" actId="1076"/>
          <ac:picMkLst>
            <pc:docMk/>
            <pc:sldMk cId="3716187498" sldId="276"/>
            <ac:picMk id="11" creationId="{2A2AB28C-78D8-A487-04EA-BB1DC1F092E1}"/>
          </ac:picMkLst>
        </pc:picChg>
        <pc:picChg chg="add mod">
          <ac:chgData name="Jonathan Peppers" userId="c87455a5-b462-46f5-be48-855435574aef" providerId="ADAL" clId="{47614358-F85F-41F8-AB2E-EFD93F9AD6C0}" dt="2022-10-26T14:08:38.902" v="2445" actId="1076"/>
          <ac:picMkLst>
            <pc:docMk/>
            <pc:sldMk cId="3716187498" sldId="276"/>
            <ac:picMk id="13" creationId="{49384F7E-3374-6BE8-8640-33DAD99C8ADC}"/>
          </ac:picMkLst>
        </pc:picChg>
      </pc:sldChg>
      <pc:sldChg chg="add del">
        <pc:chgData name="Jonathan Peppers" userId="c87455a5-b462-46f5-be48-855435574aef" providerId="ADAL" clId="{47614358-F85F-41F8-AB2E-EFD93F9AD6C0}" dt="2022-10-26T14:06:35.549" v="2408" actId="2890"/>
        <pc:sldMkLst>
          <pc:docMk/>
          <pc:sldMk cId="3775497664" sldId="276"/>
        </pc:sldMkLst>
      </pc:sldChg>
      <pc:sldChg chg="addSp delSp modSp add mod">
        <pc:chgData name="Jonathan Peppers" userId="c87455a5-b462-46f5-be48-855435574aef" providerId="ADAL" clId="{47614358-F85F-41F8-AB2E-EFD93F9AD6C0}" dt="2022-10-26T14:19:29.108" v="2652" actId="20577"/>
        <pc:sldMkLst>
          <pc:docMk/>
          <pc:sldMk cId="459841007" sldId="277"/>
        </pc:sldMkLst>
        <pc:spChg chg="mod">
          <ac:chgData name="Jonathan Peppers" userId="c87455a5-b462-46f5-be48-855435574aef" providerId="ADAL" clId="{47614358-F85F-41F8-AB2E-EFD93F9AD6C0}" dt="2022-10-26T14:19:29.108" v="2652" actId="20577"/>
          <ac:spMkLst>
            <pc:docMk/>
            <pc:sldMk cId="459841007" sldId="277"/>
            <ac:spMk id="2" creationId="{39848AF0-3BAE-F08E-29EA-EDC5F419CDB0}"/>
          </ac:spMkLst>
        </pc:spChg>
        <pc:spChg chg="mod">
          <ac:chgData name="Jonathan Peppers" userId="c87455a5-b462-46f5-be48-855435574aef" providerId="ADAL" clId="{47614358-F85F-41F8-AB2E-EFD93F9AD6C0}" dt="2022-10-26T14:17:27.032" v="2621" actId="20577"/>
          <ac:spMkLst>
            <pc:docMk/>
            <pc:sldMk cId="459841007" sldId="277"/>
            <ac:spMk id="7" creationId="{F5C8CB6F-DB09-644C-FC8C-EBF5BB3CB069}"/>
          </ac:spMkLst>
        </pc:spChg>
        <pc:picChg chg="add mod">
          <ac:chgData name="Jonathan Peppers" userId="c87455a5-b462-46f5-be48-855435574aef" providerId="ADAL" clId="{47614358-F85F-41F8-AB2E-EFD93F9AD6C0}" dt="2022-10-26T14:18:13.623" v="2627" actId="14100"/>
          <ac:picMkLst>
            <pc:docMk/>
            <pc:sldMk cId="459841007" sldId="277"/>
            <ac:picMk id="4" creationId="{D910F2BB-1A83-E5DE-4616-4BEF88F7DBD6}"/>
          </ac:picMkLst>
        </pc:picChg>
        <pc:picChg chg="add mod">
          <ac:chgData name="Jonathan Peppers" userId="c87455a5-b462-46f5-be48-855435574aef" providerId="ADAL" clId="{47614358-F85F-41F8-AB2E-EFD93F9AD6C0}" dt="2022-10-26T14:18:46.704" v="2636" actId="1037"/>
          <ac:picMkLst>
            <pc:docMk/>
            <pc:sldMk cId="459841007" sldId="277"/>
            <ac:picMk id="6" creationId="{2595ADF8-685D-B7B8-E8C6-60666CD6884E}"/>
          </ac:picMkLst>
        </pc:picChg>
        <pc:picChg chg="del">
          <ac:chgData name="Jonathan Peppers" userId="c87455a5-b462-46f5-be48-855435574aef" providerId="ADAL" clId="{47614358-F85F-41F8-AB2E-EFD93F9AD6C0}" dt="2022-10-26T14:06:51.528" v="2412" actId="478"/>
          <ac:picMkLst>
            <pc:docMk/>
            <pc:sldMk cId="459841007" sldId="277"/>
            <ac:picMk id="8" creationId="{02427D51-DC8B-8139-AB1A-B70F671396C1}"/>
          </ac:picMkLst>
        </pc:picChg>
        <pc:picChg chg="del">
          <ac:chgData name="Jonathan Peppers" userId="c87455a5-b462-46f5-be48-855435574aef" providerId="ADAL" clId="{47614358-F85F-41F8-AB2E-EFD93F9AD6C0}" dt="2022-10-26T14:06:50.791" v="2411" actId="478"/>
          <ac:picMkLst>
            <pc:docMk/>
            <pc:sldMk cId="459841007" sldId="277"/>
            <ac:picMk id="10" creationId="{AE830EC6-589F-54DD-0F12-21B6D077E3E3}"/>
          </ac:picMkLst>
        </pc:picChg>
      </pc:sldChg>
      <pc:sldChg chg="addSp modSp add mod">
        <pc:chgData name="Jonathan Peppers" userId="c87455a5-b462-46f5-be48-855435574aef" providerId="ADAL" clId="{47614358-F85F-41F8-AB2E-EFD93F9AD6C0}" dt="2022-10-26T14:25:52.567" v="2854" actId="20577"/>
        <pc:sldMkLst>
          <pc:docMk/>
          <pc:sldMk cId="1553679812" sldId="278"/>
        </pc:sldMkLst>
        <pc:spChg chg="mod">
          <ac:chgData name="Jonathan Peppers" userId="c87455a5-b462-46f5-be48-855435574aef" providerId="ADAL" clId="{47614358-F85F-41F8-AB2E-EFD93F9AD6C0}" dt="2022-10-26T14:25:52.567" v="2854" actId="20577"/>
          <ac:spMkLst>
            <pc:docMk/>
            <pc:sldMk cId="1553679812" sldId="278"/>
            <ac:spMk id="2" creationId="{39848AF0-3BAE-F08E-29EA-EDC5F419CDB0}"/>
          </ac:spMkLst>
        </pc:spChg>
        <pc:spChg chg="mod">
          <ac:chgData name="Jonathan Peppers" userId="c87455a5-b462-46f5-be48-855435574aef" providerId="ADAL" clId="{47614358-F85F-41F8-AB2E-EFD93F9AD6C0}" dt="2022-10-26T14:21:22.584" v="2716" actId="20577"/>
          <ac:spMkLst>
            <pc:docMk/>
            <pc:sldMk cId="1553679812" sldId="278"/>
            <ac:spMk id="7" creationId="{F5C8CB6F-DB09-644C-FC8C-EBF5BB3CB069}"/>
          </ac:spMkLst>
        </pc:spChg>
        <pc:picChg chg="add mod">
          <ac:chgData name="Jonathan Peppers" userId="c87455a5-b462-46f5-be48-855435574aef" providerId="ADAL" clId="{47614358-F85F-41F8-AB2E-EFD93F9AD6C0}" dt="2022-10-26T14:20:44.905" v="2711" actId="1076"/>
          <ac:picMkLst>
            <pc:docMk/>
            <pc:sldMk cId="1553679812" sldId="278"/>
            <ac:picMk id="4" creationId="{E6118D0C-0E99-728E-E30F-554177996955}"/>
          </ac:picMkLst>
        </pc:picChg>
        <pc:picChg chg="add mod">
          <ac:chgData name="Jonathan Peppers" userId="c87455a5-b462-46f5-be48-855435574aef" providerId="ADAL" clId="{47614358-F85F-41F8-AB2E-EFD93F9AD6C0}" dt="2022-10-26T14:24:49.761" v="2827" actId="1076"/>
          <ac:picMkLst>
            <pc:docMk/>
            <pc:sldMk cId="1553679812" sldId="278"/>
            <ac:picMk id="6" creationId="{A2B1516E-3D94-97FD-0718-9F2BB37A5F32}"/>
          </ac:picMkLst>
        </pc:picChg>
        <pc:picChg chg="add mod">
          <ac:chgData name="Jonathan Peppers" userId="c87455a5-b462-46f5-be48-855435574aef" providerId="ADAL" clId="{47614358-F85F-41F8-AB2E-EFD93F9AD6C0}" dt="2022-10-26T14:24:45.289" v="2826" actId="1076"/>
          <ac:picMkLst>
            <pc:docMk/>
            <pc:sldMk cId="1553679812" sldId="278"/>
            <ac:picMk id="9" creationId="{6AA5C597-2513-7DE7-09AF-3569FEA3A758}"/>
          </ac:picMkLst>
        </pc:picChg>
        <pc:picChg chg="add mod">
          <ac:chgData name="Jonathan Peppers" userId="c87455a5-b462-46f5-be48-855435574aef" providerId="ADAL" clId="{47614358-F85F-41F8-AB2E-EFD93F9AD6C0}" dt="2022-10-26T14:25:28.998" v="2829" actId="1076"/>
          <ac:picMkLst>
            <pc:docMk/>
            <pc:sldMk cId="1553679812" sldId="278"/>
            <ac:picMk id="11" creationId="{1A41B1A5-BBA3-5009-8FEF-429D77F599C2}"/>
          </ac:picMkLst>
        </pc:picChg>
      </pc:sldChg>
      <pc:sldChg chg="addSp modSp add mod">
        <pc:chgData name="Jonathan Peppers" userId="c87455a5-b462-46f5-be48-855435574aef" providerId="ADAL" clId="{47614358-F85F-41F8-AB2E-EFD93F9AD6C0}" dt="2022-10-26T14:33:11.881" v="3113" actId="1076"/>
        <pc:sldMkLst>
          <pc:docMk/>
          <pc:sldMk cId="3739372636" sldId="279"/>
        </pc:sldMkLst>
        <pc:spChg chg="mod">
          <ac:chgData name="Jonathan Peppers" userId="c87455a5-b462-46f5-be48-855435574aef" providerId="ADAL" clId="{47614358-F85F-41F8-AB2E-EFD93F9AD6C0}" dt="2022-10-26T14:29:55.318" v="2907" actId="20577"/>
          <ac:spMkLst>
            <pc:docMk/>
            <pc:sldMk cId="3739372636" sldId="279"/>
            <ac:spMk id="2" creationId="{39848AF0-3BAE-F08E-29EA-EDC5F419CDB0}"/>
          </ac:spMkLst>
        </pc:spChg>
        <pc:spChg chg="mod">
          <ac:chgData name="Jonathan Peppers" userId="c87455a5-b462-46f5-be48-855435574aef" providerId="ADAL" clId="{47614358-F85F-41F8-AB2E-EFD93F9AD6C0}" dt="2022-10-26T14:33:01.498" v="3111" actId="14"/>
          <ac:spMkLst>
            <pc:docMk/>
            <pc:sldMk cId="3739372636" sldId="279"/>
            <ac:spMk id="7" creationId="{F5C8CB6F-DB09-644C-FC8C-EBF5BB3CB069}"/>
          </ac:spMkLst>
        </pc:spChg>
        <pc:picChg chg="add mod">
          <ac:chgData name="Jonathan Peppers" userId="c87455a5-b462-46f5-be48-855435574aef" providerId="ADAL" clId="{47614358-F85F-41F8-AB2E-EFD93F9AD6C0}" dt="2022-10-26T14:31:37.935" v="3007" actId="1076"/>
          <ac:picMkLst>
            <pc:docMk/>
            <pc:sldMk cId="3739372636" sldId="279"/>
            <ac:picMk id="4" creationId="{6D72FFA6-556A-1EB0-F161-6C9D0D0AED71}"/>
          </ac:picMkLst>
        </pc:picChg>
        <pc:picChg chg="add mod">
          <ac:chgData name="Jonathan Peppers" userId="c87455a5-b462-46f5-be48-855435574aef" providerId="ADAL" clId="{47614358-F85F-41F8-AB2E-EFD93F9AD6C0}" dt="2022-10-26T14:33:11.881" v="3113" actId="1076"/>
          <ac:picMkLst>
            <pc:docMk/>
            <pc:sldMk cId="3739372636" sldId="279"/>
            <ac:picMk id="6" creationId="{3C560D94-D6A5-1EE6-C0FA-AD8CDE6E08D8}"/>
          </ac:picMkLst>
        </pc:picChg>
      </pc:sldChg>
      <pc:sldChg chg="add">
        <pc:chgData name="Jonathan Peppers" userId="c87455a5-b462-46f5-be48-855435574aef" providerId="ADAL" clId="{47614358-F85F-41F8-AB2E-EFD93F9AD6C0}" dt="2022-10-26T14:22:04.763" v="2721" actId="2890"/>
        <pc:sldMkLst>
          <pc:docMk/>
          <pc:sldMk cId="3666190606" sldId="280"/>
        </pc:sldMkLst>
      </pc:sldChg>
      <pc:sldChg chg="addSp delSp modSp add mod">
        <pc:chgData name="Jonathan Peppers" userId="c87455a5-b462-46f5-be48-855435574aef" providerId="ADAL" clId="{47614358-F85F-41F8-AB2E-EFD93F9AD6C0}" dt="2022-10-26T17:11:34.957" v="3892" actId="1076"/>
        <pc:sldMkLst>
          <pc:docMk/>
          <pc:sldMk cId="1082453658" sldId="281"/>
        </pc:sldMkLst>
        <pc:spChg chg="mod">
          <ac:chgData name="Jonathan Peppers" userId="c87455a5-b462-46f5-be48-855435574aef" providerId="ADAL" clId="{47614358-F85F-41F8-AB2E-EFD93F9AD6C0}" dt="2022-10-26T14:34:14.502" v="3155" actId="20577"/>
          <ac:spMkLst>
            <pc:docMk/>
            <pc:sldMk cId="1082453658" sldId="281"/>
            <ac:spMk id="2" creationId="{39848AF0-3BAE-F08E-29EA-EDC5F419CDB0}"/>
          </ac:spMkLst>
        </pc:spChg>
        <pc:spChg chg="mod">
          <ac:chgData name="Jonathan Peppers" userId="c87455a5-b462-46f5-be48-855435574aef" providerId="ADAL" clId="{47614358-F85F-41F8-AB2E-EFD93F9AD6C0}" dt="2022-10-26T16:54:34.465" v="3339" actId="1076"/>
          <ac:spMkLst>
            <pc:docMk/>
            <pc:sldMk cId="1082453658" sldId="281"/>
            <ac:spMk id="7" creationId="{F5C8CB6F-DB09-644C-FC8C-EBF5BB3CB069}"/>
          </ac:spMkLst>
        </pc:spChg>
        <pc:picChg chg="del">
          <ac:chgData name="Jonathan Peppers" userId="c87455a5-b462-46f5-be48-855435574aef" providerId="ADAL" clId="{47614358-F85F-41F8-AB2E-EFD93F9AD6C0}" dt="2022-10-26T14:33:53.366" v="3116" actId="478"/>
          <ac:picMkLst>
            <pc:docMk/>
            <pc:sldMk cId="1082453658" sldId="281"/>
            <ac:picMk id="4" creationId="{6D72FFA6-556A-1EB0-F161-6C9D0D0AED71}"/>
          </ac:picMkLst>
        </pc:picChg>
        <pc:picChg chg="add mod">
          <ac:chgData name="Jonathan Peppers" userId="c87455a5-b462-46f5-be48-855435574aef" providerId="ADAL" clId="{47614358-F85F-41F8-AB2E-EFD93F9AD6C0}" dt="2022-10-26T16:54:38.426" v="3340" actId="1076"/>
          <ac:picMkLst>
            <pc:docMk/>
            <pc:sldMk cId="1082453658" sldId="281"/>
            <ac:picMk id="5" creationId="{D21B3F27-1ED1-380A-08E8-E79238189F0A}"/>
          </ac:picMkLst>
        </pc:picChg>
        <pc:picChg chg="del">
          <ac:chgData name="Jonathan Peppers" userId="c87455a5-b462-46f5-be48-855435574aef" providerId="ADAL" clId="{47614358-F85F-41F8-AB2E-EFD93F9AD6C0}" dt="2022-10-26T14:33:52.510" v="3115" actId="478"/>
          <ac:picMkLst>
            <pc:docMk/>
            <pc:sldMk cId="1082453658" sldId="281"/>
            <ac:picMk id="6" creationId="{3C560D94-D6A5-1EE6-C0FA-AD8CDE6E08D8}"/>
          </ac:picMkLst>
        </pc:picChg>
        <pc:picChg chg="add mod">
          <ac:chgData name="Jonathan Peppers" userId="c87455a5-b462-46f5-be48-855435574aef" providerId="ADAL" clId="{47614358-F85F-41F8-AB2E-EFD93F9AD6C0}" dt="2022-10-26T17:11:31.764" v="3890" actId="1076"/>
          <ac:picMkLst>
            <pc:docMk/>
            <pc:sldMk cId="1082453658" sldId="281"/>
            <ac:picMk id="9" creationId="{CB178A2D-82D9-7114-CA25-32EC056E07D1}"/>
          </ac:picMkLst>
        </pc:picChg>
        <pc:picChg chg="add mod">
          <ac:chgData name="Jonathan Peppers" userId="c87455a5-b462-46f5-be48-855435574aef" providerId="ADAL" clId="{47614358-F85F-41F8-AB2E-EFD93F9AD6C0}" dt="2022-10-26T17:11:33.165" v="3891" actId="1076"/>
          <ac:picMkLst>
            <pc:docMk/>
            <pc:sldMk cId="1082453658" sldId="281"/>
            <ac:picMk id="11" creationId="{375E004D-6FFF-528F-2A0D-7BBCAEB56C84}"/>
          </ac:picMkLst>
        </pc:picChg>
        <pc:picChg chg="add mod">
          <ac:chgData name="Jonathan Peppers" userId="c87455a5-b462-46f5-be48-855435574aef" providerId="ADAL" clId="{47614358-F85F-41F8-AB2E-EFD93F9AD6C0}" dt="2022-10-26T17:11:34.957" v="3892" actId="1076"/>
          <ac:picMkLst>
            <pc:docMk/>
            <pc:sldMk cId="1082453658" sldId="281"/>
            <ac:picMk id="13" creationId="{30C053BA-AC61-DE41-1A84-0988810159E5}"/>
          </ac:picMkLst>
        </pc:picChg>
      </pc:sldChg>
      <pc:sldChg chg="addSp delSp modSp add mod">
        <pc:chgData name="Jonathan Peppers" userId="c87455a5-b462-46f5-be48-855435574aef" providerId="ADAL" clId="{47614358-F85F-41F8-AB2E-EFD93F9AD6C0}" dt="2022-10-26T19:08:28.419" v="3893" actId="114"/>
        <pc:sldMkLst>
          <pc:docMk/>
          <pc:sldMk cId="551275417" sldId="282"/>
        </pc:sldMkLst>
        <pc:spChg chg="mod">
          <ac:chgData name="Jonathan Peppers" userId="c87455a5-b462-46f5-be48-855435574aef" providerId="ADAL" clId="{47614358-F85F-41F8-AB2E-EFD93F9AD6C0}" dt="2022-10-26T16:56:38.230" v="3371" actId="20577"/>
          <ac:spMkLst>
            <pc:docMk/>
            <pc:sldMk cId="551275417" sldId="282"/>
            <ac:spMk id="2" creationId="{39848AF0-3BAE-F08E-29EA-EDC5F419CDB0}"/>
          </ac:spMkLst>
        </pc:spChg>
        <pc:spChg chg="add del mod">
          <ac:chgData name="Jonathan Peppers" userId="c87455a5-b462-46f5-be48-855435574aef" providerId="ADAL" clId="{47614358-F85F-41F8-AB2E-EFD93F9AD6C0}" dt="2022-10-26T16:56:48.817" v="3373"/>
          <ac:spMkLst>
            <pc:docMk/>
            <pc:sldMk cId="551275417" sldId="282"/>
            <ac:spMk id="3" creationId="{E8A5629A-BCD2-FF0E-58C3-5DCE77FC81B7}"/>
          </ac:spMkLst>
        </pc:spChg>
        <pc:spChg chg="add del mod">
          <ac:chgData name="Jonathan Peppers" userId="c87455a5-b462-46f5-be48-855435574aef" providerId="ADAL" clId="{47614358-F85F-41F8-AB2E-EFD93F9AD6C0}" dt="2022-10-26T19:08:28.419" v="3893" actId="114"/>
          <ac:spMkLst>
            <pc:docMk/>
            <pc:sldMk cId="551275417" sldId="282"/>
            <ac:spMk id="7" creationId="{F5C8CB6F-DB09-644C-FC8C-EBF5BB3CB069}"/>
          </ac:spMkLst>
        </pc:spChg>
        <pc:picChg chg="add mod">
          <ac:chgData name="Jonathan Peppers" userId="c87455a5-b462-46f5-be48-855435574aef" providerId="ADAL" clId="{47614358-F85F-41F8-AB2E-EFD93F9AD6C0}" dt="2022-10-26T16:58:57.313" v="3524" actId="1076"/>
          <ac:picMkLst>
            <pc:docMk/>
            <pc:sldMk cId="551275417" sldId="282"/>
            <ac:picMk id="5" creationId="{3C455EAF-16D4-5BAB-0CF7-12506DF138FB}"/>
          </ac:picMkLst>
        </pc:picChg>
      </pc:sldChg>
      <pc:sldChg chg="addSp modSp add mod">
        <pc:chgData name="Jonathan Peppers" userId="c87455a5-b462-46f5-be48-855435574aef" providerId="ADAL" clId="{47614358-F85F-41F8-AB2E-EFD93F9AD6C0}" dt="2022-10-26T17:05:07.711" v="3883" actId="1076"/>
        <pc:sldMkLst>
          <pc:docMk/>
          <pc:sldMk cId="963584037" sldId="283"/>
        </pc:sldMkLst>
        <pc:spChg chg="mod">
          <ac:chgData name="Jonathan Peppers" userId="c87455a5-b462-46f5-be48-855435574aef" providerId="ADAL" clId="{47614358-F85F-41F8-AB2E-EFD93F9AD6C0}" dt="2022-10-26T17:00:47.957" v="3568" actId="20577"/>
          <ac:spMkLst>
            <pc:docMk/>
            <pc:sldMk cId="963584037" sldId="283"/>
            <ac:spMk id="2" creationId="{39848AF0-3BAE-F08E-29EA-EDC5F419CDB0}"/>
          </ac:spMkLst>
        </pc:spChg>
        <pc:spChg chg="mod">
          <ac:chgData name="Jonathan Peppers" userId="c87455a5-b462-46f5-be48-855435574aef" providerId="ADAL" clId="{47614358-F85F-41F8-AB2E-EFD93F9AD6C0}" dt="2022-10-26T17:03:12.325" v="3859" actId="20577"/>
          <ac:spMkLst>
            <pc:docMk/>
            <pc:sldMk cId="963584037" sldId="283"/>
            <ac:spMk id="7" creationId="{F5C8CB6F-DB09-644C-FC8C-EBF5BB3CB069}"/>
          </ac:spMkLst>
        </pc:spChg>
        <pc:picChg chg="add mod">
          <ac:chgData name="Jonathan Peppers" userId="c87455a5-b462-46f5-be48-855435574aef" providerId="ADAL" clId="{47614358-F85F-41F8-AB2E-EFD93F9AD6C0}" dt="2022-10-26T17:05:07.711" v="3883" actId="1076"/>
          <ac:picMkLst>
            <pc:docMk/>
            <pc:sldMk cId="963584037" sldId="283"/>
            <ac:picMk id="4" creationId="{FEAB0A77-4C89-171D-DD7B-5019A37879B4}"/>
          </ac:picMkLst>
        </pc:picChg>
      </pc:sldChg>
      <pc:sldChg chg="addSp modSp add mod">
        <pc:chgData name="Jonathan Peppers" userId="c87455a5-b462-46f5-be48-855435574aef" providerId="ADAL" clId="{47614358-F85F-41F8-AB2E-EFD93F9AD6C0}" dt="2022-10-26T17:04:51.474" v="3882" actId="14100"/>
        <pc:sldMkLst>
          <pc:docMk/>
          <pc:sldMk cId="3088651627" sldId="284"/>
        </pc:sldMkLst>
        <pc:spChg chg="mod">
          <ac:chgData name="Jonathan Peppers" userId="c87455a5-b462-46f5-be48-855435574aef" providerId="ADAL" clId="{47614358-F85F-41F8-AB2E-EFD93F9AD6C0}" dt="2022-10-26T17:03:35.508" v="3862"/>
          <ac:spMkLst>
            <pc:docMk/>
            <pc:sldMk cId="3088651627" sldId="284"/>
            <ac:spMk id="2" creationId="{39848AF0-3BAE-F08E-29EA-EDC5F419CDB0}"/>
          </ac:spMkLst>
        </pc:spChg>
        <pc:spChg chg="mod">
          <ac:chgData name="Jonathan Peppers" userId="c87455a5-b462-46f5-be48-855435574aef" providerId="ADAL" clId="{47614358-F85F-41F8-AB2E-EFD93F9AD6C0}" dt="2022-10-26T17:04:34.094" v="3879" actId="5793"/>
          <ac:spMkLst>
            <pc:docMk/>
            <pc:sldMk cId="3088651627" sldId="284"/>
            <ac:spMk id="7" creationId="{F5C8CB6F-DB09-644C-FC8C-EBF5BB3CB069}"/>
          </ac:spMkLst>
        </pc:spChg>
        <pc:picChg chg="add mod">
          <ac:chgData name="Jonathan Peppers" userId="c87455a5-b462-46f5-be48-855435574aef" providerId="ADAL" clId="{47614358-F85F-41F8-AB2E-EFD93F9AD6C0}" dt="2022-10-26T17:04:51.474" v="3882" actId="14100"/>
          <ac:picMkLst>
            <pc:docMk/>
            <pc:sldMk cId="3088651627" sldId="284"/>
            <ac:picMk id="4" creationId="{83D8FA27-BB07-AB2D-F169-612269E32B6F}"/>
          </ac:picMkLst>
        </pc:picChg>
      </pc:sldChg>
      <pc:sldChg chg="modSp add mod ord">
        <pc:chgData name="Jonathan Peppers" userId="c87455a5-b462-46f5-be48-855435574aef" providerId="ADAL" clId="{47614358-F85F-41F8-AB2E-EFD93F9AD6C0}" dt="2022-11-08T21:03:42.108" v="4513" actId="20577"/>
        <pc:sldMkLst>
          <pc:docMk/>
          <pc:sldMk cId="3909777044" sldId="285"/>
        </pc:sldMkLst>
        <pc:spChg chg="mod">
          <ac:chgData name="Jonathan Peppers" userId="c87455a5-b462-46f5-be48-855435574aef" providerId="ADAL" clId="{47614358-F85F-41F8-AB2E-EFD93F9AD6C0}" dt="2022-11-08T21:03:42.108" v="4513" actId="20577"/>
          <ac:spMkLst>
            <pc:docMk/>
            <pc:sldMk cId="3909777044" sldId="285"/>
            <ac:spMk id="2" creationId="{256BB20A-49C9-FD36-2105-A386C3F9FA85}"/>
          </ac:spMkLst>
        </pc:spChg>
      </pc:sldChg>
      <pc:sldChg chg="delSp modSp add mod">
        <pc:chgData name="Jonathan Peppers" userId="c87455a5-b462-46f5-be48-855435574aef" providerId="ADAL" clId="{47614358-F85F-41F8-AB2E-EFD93F9AD6C0}" dt="2022-11-08T21:50:04.294" v="4514" actId="20577"/>
        <pc:sldMkLst>
          <pc:docMk/>
          <pc:sldMk cId="2106804758" sldId="286"/>
        </pc:sldMkLst>
        <pc:spChg chg="mod">
          <ac:chgData name="Jonathan Peppers" userId="c87455a5-b462-46f5-be48-855435574aef" providerId="ADAL" clId="{47614358-F85F-41F8-AB2E-EFD93F9AD6C0}" dt="2022-10-26T20:58:54.503" v="3927" actId="20577"/>
          <ac:spMkLst>
            <pc:docMk/>
            <pc:sldMk cId="2106804758" sldId="286"/>
            <ac:spMk id="2" creationId="{39848AF0-3BAE-F08E-29EA-EDC5F419CDB0}"/>
          </ac:spMkLst>
        </pc:spChg>
        <pc:spChg chg="mod">
          <ac:chgData name="Jonathan Peppers" userId="c87455a5-b462-46f5-be48-855435574aef" providerId="ADAL" clId="{47614358-F85F-41F8-AB2E-EFD93F9AD6C0}" dt="2022-11-08T21:50:04.294" v="4514" actId="20577"/>
          <ac:spMkLst>
            <pc:docMk/>
            <pc:sldMk cId="2106804758" sldId="286"/>
            <ac:spMk id="7" creationId="{F5C8CB6F-DB09-644C-FC8C-EBF5BB3CB069}"/>
          </ac:spMkLst>
        </pc:spChg>
        <pc:picChg chg="del">
          <ac:chgData name="Jonathan Peppers" userId="c87455a5-b462-46f5-be48-855435574aef" providerId="ADAL" clId="{47614358-F85F-41F8-AB2E-EFD93F9AD6C0}" dt="2022-10-26T20:58:43.902" v="3906" actId="478"/>
          <ac:picMkLst>
            <pc:docMk/>
            <pc:sldMk cId="2106804758" sldId="286"/>
            <ac:picMk id="4" creationId="{83D8FA27-BB07-AB2D-F169-612269E32B6F}"/>
          </ac:picMkLst>
        </pc:picChg>
      </pc:sldChg>
      <pc:sldChg chg="add ord">
        <pc:chgData name="Jonathan Peppers" userId="c87455a5-b462-46f5-be48-855435574aef" providerId="ADAL" clId="{47614358-F85F-41F8-AB2E-EFD93F9AD6C0}" dt="2022-10-26T20:58:49.974" v="3910"/>
        <pc:sldMkLst>
          <pc:docMk/>
          <pc:sldMk cId="2171116363" sldId="287"/>
        </pc:sldMkLst>
      </pc:sldChg>
      <pc:sldChg chg="addSp delSp modSp add mod">
        <pc:chgData name="Jonathan Peppers" userId="c87455a5-b462-46f5-be48-855435574aef" providerId="ADAL" clId="{47614358-F85F-41F8-AB2E-EFD93F9AD6C0}" dt="2022-10-27T15:41:09.482" v="4306" actId="27918"/>
        <pc:sldMkLst>
          <pc:docMk/>
          <pc:sldMk cId="1122924775" sldId="288"/>
        </pc:sldMkLst>
        <pc:spChg chg="del">
          <ac:chgData name="Jonathan Peppers" userId="c87455a5-b462-46f5-be48-855435574aef" providerId="ADAL" clId="{47614358-F85F-41F8-AB2E-EFD93F9AD6C0}" dt="2022-10-27T15:06:43.946" v="4263" actId="478"/>
          <ac:spMkLst>
            <pc:docMk/>
            <pc:sldMk cId="1122924775" sldId="288"/>
            <ac:spMk id="2" creationId="{39848AF0-3BAE-F08E-29EA-EDC5F419CDB0}"/>
          </ac:spMkLst>
        </pc:spChg>
        <pc:spChg chg="del mod">
          <ac:chgData name="Jonathan Peppers" userId="c87455a5-b462-46f5-be48-855435574aef" providerId="ADAL" clId="{47614358-F85F-41F8-AB2E-EFD93F9AD6C0}" dt="2022-10-27T14:57:49.561" v="4238" actId="478"/>
          <ac:spMkLst>
            <pc:docMk/>
            <pc:sldMk cId="1122924775" sldId="288"/>
            <ac:spMk id="6" creationId="{230010A6-65A4-BC05-726C-4DBFD1C952B0}"/>
          </ac:spMkLst>
        </pc:spChg>
        <pc:spChg chg="add del mod">
          <ac:chgData name="Jonathan Peppers" userId="c87455a5-b462-46f5-be48-855435574aef" providerId="ADAL" clId="{47614358-F85F-41F8-AB2E-EFD93F9AD6C0}" dt="2022-10-27T14:57:46.553" v="4236" actId="478"/>
          <ac:spMkLst>
            <pc:docMk/>
            <pc:sldMk cId="1122924775" sldId="288"/>
            <ac:spMk id="7" creationId="{D3CCA230-9FF7-4D10-AEF8-80CABB1093F2}"/>
          </ac:spMkLst>
        </pc:spChg>
        <pc:spChg chg="add del mod">
          <ac:chgData name="Jonathan Peppers" userId="c87455a5-b462-46f5-be48-855435574aef" providerId="ADAL" clId="{47614358-F85F-41F8-AB2E-EFD93F9AD6C0}" dt="2022-10-27T15:06:46.736" v="4264" actId="478"/>
          <ac:spMkLst>
            <pc:docMk/>
            <pc:sldMk cId="1122924775" sldId="288"/>
            <ac:spMk id="14" creationId="{BAA809B5-DD70-9AAB-D882-8F07CF376D06}"/>
          </ac:spMkLst>
        </pc:spChg>
        <pc:graphicFrameChg chg="add mod">
          <ac:chgData name="Jonathan Peppers" userId="c87455a5-b462-46f5-be48-855435574aef" providerId="ADAL" clId="{47614358-F85F-41F8-AB2E-EFD93F9AD6C0}" dt="2022-10-27T15:17:48.920" v="4303"/>
          <ac:graphicFrameMkLst>
            <pc:docMk/>
            <pc:sldMk cId="1122924775" sldId="288"/>
            <ac:graphicFrameMk id="12" creationId="{03A7919E-CDDD-292D-81A6-0F7FF8E0EDF0}"/>
          </ac:graphicFrameMkLst>
        </pc:graphicFrameChg>
        <pc:picChg chg="del">
          <ac:chgData name="Jonathan Peppers" userId="c87455a5-b462-46f5-be48-855435574aef" providerId="ADAL" clId="{47614358-F85F-41F8-AB2E-EFD93F9AD6C0}" dt="2022-10-27T14:57:34.924" v="4234" actId="478"/>
          <ac:picMkLst>
            <pc:docMk/>
            <pc:sldMk cId="1122924775" sldId="288"/>
            <ac:picMk id="4" creationId="{BE761BD7-C995-0944-932F-614F5D7B5FA4}"/>
          </ac:picMkLst>
        </pc:picChg>
        <pc:picChg chg="del">
          <ac:chgData name="Jonathan Peppers" userId="c87455a5-b462-46f5-be48-855435574aef" providerId="ADAL" clId="{47614358-F85F-41F8-AB2E-EFD93F9AD6C0}" dt="2022-10-27T14:57:39.921" v="4235" actId="478"/>
          <ac:picMkLst>
            <pc:docMk/>
            <pc:sldMk cId="1122924775" sldId="288"/>
            <ac:picMk id="5" creationId="{4215CEBE-040E-0C53-9CDA-C5817991D94E}"/>
          </ac:picMkLst>
        </pc:picChg>
        <pc:picChg chg="add del mod">
          <ac:chgData name="Jonathan Peppers" userId="c87455a5-b462-46f5-be48-855435574aef" providerId="ADAL" clId="{47614358-F85F-41F8-AB2E-EFD93F9AD6C0}" dt="2022-10-27T14:58:45.169" v="4242" actId="478"/>
          <ac:picMkLst>
            <pc:docMk/>
            <pc:sldMk cId="1122924775" sldId="288"/>
            <ac:picMk id="9" creationId="{694222AC-9691-832D-9C78-0B144831FE1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Android Startup (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.NET 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Pixel 5 Startup Time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5-4B17-B94B-C3FBD1C193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.NET 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Pixel 5 Startup Time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95-4B17-B94B-C3FBD1C193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4853456"/>
        <c:axId val="574853872"/>
      </c:barChart>
      <c:catAx>
        <c:axId val="57485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853872"/>
        <c:crosses val="autoZero"/>
        <c:auto val="1"/>
        <c:lblAlgn val="ctr"/>
        <c:lblOffset val="100"/>
        <c:noMultiLvlLbl val="0"/>
      </c:catAx>
      <c:valAx>
        <c:axId val="574853872"/>
        <c:scaling>
          <c:orientation val="minMax"/>
          <c:max val="8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85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iOS App Size (MB)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.NET 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in MB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37-4B6A-98D5-9BB7EE3035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.NET 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in MB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37-4B6A-98D5-9BB7EE303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4853456"/>
        <c:axId val="574853872"/>
      </c:barChart>
      <c:catAx>
        <c:axId val="57485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853872"/>
        <c:crosses val="autoZero"/>
        <c:auto val="1"/>
        <c:lblAlgn val="ctr"/>
        <c:lblOffset val="100"/>
        <c:noMultiLvlLbl val="0"/>
      </c:catAx>
      <c:valAx>
        <c:axId val="574853872"/>
        <c:scaling>
          <c:orientation val="minMax"/>
          <c:max val="1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85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LOLs per Second: https://github.com/jonathanpeppers/lols 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Xamarin.Forms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LOLs per Second: Pixel 5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179.38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96-45D3-B15D-B483CDF8B3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.NET 6 MAUI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LOLs per Second: Pixel 5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327.44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96-45D3-B15D-B483CDF8B3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.NET 7 MAUI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LOLs per Second: Pixel 5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493.08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96-45D3-B15D-B483CDF8B30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C#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LOLs per Second: Pixel 5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594.94000000000005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296-45D3-B15D-B483CDF8B30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Java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LOLs per Second: Pixel 5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682.97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96-45D3-B15D-B483CDF8B3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5443280"/>
        <c:axId val="775442032"/>
      </c:barChart>
      <c:catAx>
        <c:axId val="77544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5442032"/>
        <c:crosses val="autoZero"/>
        <c:auto val="1"/>
        <c:lblAlgn val="ctr"/>
        <c:lblOffset val="100"/>
        <c:noMultiLvlLbl val="0"/>
      </c:catAx>
      <c:valAx>
        <c:axId val="77544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5443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rofile-maui#measuring-startup-times" TargetMode="External"/><Relationship Id="rId2" Type="http://schemas.openxmlformats.org/officeDocument/2006/relationships/hyperlink" Target="https://github.com/dotnet/maui/wiki/Profiling-.NET-MAUI-Apps#measuring-startup-time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github.com/jonathanpeppers/measure-startu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runtime/pull/68354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untime/pull/74459" TargetMode="External"/><Relationship Id="rId2" Type="http://schemas.openxmlformats.org/officeDocument/2006/relationships/hyperlink" Target="https://github.com/jonathanpeppers/Mono.Profiler.Android#usage-of-the-aot-profiler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github.com/xamarin/xamarin-android/pull/733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dotnet/maui/issues/6317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maui-7-perf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maui-7-perf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onathanpeppers/lol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dscope.app/" TargetMode="External"/><Relationship Id="rId2" Type="http://schemas.openxmlformats.org/officeDocument/2006/relationships/hyperlink" Target="https://aka.ms/profile-maui#measuring-startup-time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3D4CB5E-F08B-3298-8037-D0B91B1A5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613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005"/>
            <a:ext cx="10515600" cy="4351338"/>
          </a:xfrm>
        </p:spPr>
        <p:txBody>
          <a:bodyPr/>
          <a:lstStyle/>
          <a:p>
            <a:r>
              <a:rPr lang="en-US" dirty="0"/>
              <a:t>Always time Release builds!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3"/>
              </a:rPr>
              <a:t>https://aka.ms/profile-maui#measuring-startup-times</a:t>
            </a:r>
            <a:r>
              <a:rPr lang="en-US" dirty="0"/>
              <a:t> </a:t>
            </a:r>
          </a:p>
          <a:p>
            <a:r>
              <a:rPr lang="en-US" dirty="0"/>
              <a:t>Android: </a:t>
            </a:r>
            <a:r>
              <a:rPr lang="en-US" dirty="0" err="1"/>
              <a:t>ActivityTaskManager</a:t>
            </a:r>
            <a:r>
              <a:rPr lang="en-US" dirty="0"/>
              <a:t> Displayed log message</a:t>
            </a:r>
          </a:p>
          <a:p>
            <a:r>
              <a:rPr lang="en-US" dirty="0"/>
              <a:t>iOS: </a:t>
            </a:r>
            <a:r>
              <a:rPr lang="en-US" dirty="0" err="1"/>
              <a:t>Xcode</a:t>
            </a:r>
            <a:r>
              <a:rPr lang="en-US" dirty="0"/>
              <a:t> &amp; Instruments</a:t>
            </a:r>
          </a:p>
          <a:p>
            <a:r>
              <a:rPr lang="en-US" dirty="0"/>
              <a:t>Windows and macOS Desktop: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https://github.com/jonathanpeppers/measure-startup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Startup Time in .NET MAUI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DAB31-A4B5-96C1-95DD-FEA9BCF42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865" y="4358294"/>
            <a:ext cx="2673480" cy="2302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422C8-1E5A-CC53-ABAE-569DA6E9B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865" y="3487538"/>
            <a:ext cx="7557351" cy="4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9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lculus formula">
            <a:extLst>
              <a:ext uri="{FF2B5EF4-FFF2-40B4-BE49-F238E27FC236}">
                <a16:creationId xmlns:a16="http://schemas.microsoft.com/office/drawing/2014/main" id="{45FF9EEF-28C1-ECFB-3339-DAA22B96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4" b="136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100" b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Examples:</a:t>
            </a:r>
            <a:br>
              <a:rPr lang="en-US" sz="8100" b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b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startup, scrolling, app size</a:t>
            </a:r>
          </a:p>
        </p:txBody>
      </p:sp>
    </p:spTree>
    <p:extLst>
      <p:ext uri="{BB962C8B-B14F-4D97-AF65-F5344CB8AC3E}">
        <p14:creationId xmlns:p14="http://schemas.microsoft.com/office/powerpoint/2010/main" val="366619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first got .NET MAUI running on early previews of .NET 7, we noticed a regression to both startup &amp; app size:</a:t>
            </a:r>
          </a:p>
          <a:p>
            <a:pPr lvl="1"/>
            <a:r>
              <a:rPr lang="en-US" dirty="0"/>
              <a:t>A ~1.5MB increase in libmonosgen-2.0.so, the Android native library for the Mono runtime.</a:t>
            </a:r>
          </a:p>
          <a:p>
            <a:pPr lvl="1"/>
            <a:r>
              <a:rPr lang="en-US" dirty="0"/>
              <a:t>A ~250ms increase in startup time</a:t>
            </a:r>
          </a:p>
          <a:p>
            <a:r>
              <a:rPr lang="en-US" dirty="0"/>
              <a:t>In NDK23b, Google decided to no longer pass the -O2 compiler optimization flag for arm64 as part of the Android toolchain.</a:t>
            </a:r>
          </a:p>
          <a:p>
            <a:r>
              <a:rPr lang="en-US" dirty="0"/>
              <a:t>We tested three flags to compile libmonosgen-2.0.so in a dotnet new </a:t>
            </a:r>
            <a:r>
              <a:rPr lang="en-US" dirty="0" err="1"/>
              <a:t>maui</a:t>
            </a:r>
            <a:r>
              <a:rPr lang="en-US" dirty="0"/>
              <a:t> application:</a:t>
            </a:r>
          </a:p>
          <a:p>
            <a:pPr lvl="1"/>
            <a:r>
              <a:rPr lang="en-US" dirty="0"/>
              <a:t>-O3: 893.7ms</a:t>
            </a:r>
          </a:p>
          <a:p>
            <a:pPr lvl="1"/>
            <a:r>
              <a:rPr lang="en-US" dirty="0"/>
              <a:t>-O2: 600.2ms</a:t>
            </a:r>
          </a:p>
          <a:p>
            <a:pPr lvl="1"/>
            <a:r>
              <a:rPr lang="en-US" dirty="0"/>
              <a:t>-Oz: 649.1ms</a:t>
            </a:r>
          </a:p>
          <a:p>
            <a:r>
              <a:rPr lang="en-US" dirty="0">
                <a:hlinkClick r:id="rId2"/>
              </a:rPr>
              <a:t>https://github.com/dotnet/runtime/pull/68354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NDK Compiler Flags</a:t>
            </a:r>
          </a:p>
        </p:txBody>
      </p:sp>
    </p:spTree>
    <p:extLst>
      <p:ext uri="{BB962C8B-B14F-4D97-AF65-F5344CB8AC3E}">
        <p14:creationId xmlns:p14="http://schemas.microsoft.com/office/powerpoint/2010/main" val="23165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UtcNow</a:t>
            </a:r>
            <a:r>
              <a:rPr lang="en-US" dirty="0"/>
              <a:t> if you don’t need local time!</a:t>
            </a:r>
          </a:p>
          <a:p>
            <a:r>
              <a:rPr lang="en-US" dirty="0"/>
              <a:t>We found a significant amount of time spent in the very first </a:t>
            </a:r>
            <a:r>
              <a:rPr lang="en-US" dirty="0" err="1"/>
              <a:t>DateTimeOffset.Now</a:t>
            </a:r>
            <a:r>
              <a:rPr lang="en-US" dirty="0"/>
              <a:t> call: ~277ms</a:t>
            </a:r>
          </a:p>
          <a:p>
            <a:r>
              <a:rPr lang="en-US" dirty="0"/>
              <a:t>Event after recording a </a:t>
            </a:r>
            <a:r>
              <a:rPr lang="en-US" dirty="0">
                <a:hlinkClick r:id="rId2"/>
              </a:rPr>
              <a:t>custom AOT profile</a:t>
            </a:r>
            <a:r>
              <a:rPr lang="en-US" dirty="0"/>
              <a:t>, we still saw ~161ms.</a:t>
            </a:r>
          </a:p>
          <a:p>
            <a:pPr algn="l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Instead: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Call an Android Java API for the current time offset. Our startup code in the Android workload </a:t>
            </a:r>
            <a:r>
              <a:rPr lang="en-US" b="0" i="1" dirty="0">
                <a:solidFill>
                  <a:srgbClr val="C9D1D9"/>
                </a:solidFill>
                <a:effectLst/>
                <a:latin typeface="-apple-system"/>
              </a:rPr>
              <a:t>is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 Java, so it can easily retrieve the value for use by the BCL.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Load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timezone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data on a background thread. This results in the original BCL behavior when complete, while using the offset from Java in the meantime.</a:t>
            </a:r>
          </a:p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This greatly improved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DateTimeOffset.Now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to a mere ~17.67ms</a:t>
            </a:r>
          </a:p>
          <a:p>
            <a:r>
              <a:rPr lang="en-US" sz="1400" dirty="0">
                <a:hlinkClick r:id="rId3"/>
              </a:rPr>
              <a:t>https://github.com/dotnet/runtime/pull/74459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4"/>
              </a:rPr>
              <a:t>https://github.com/xamarin/xamarin-android/pull/7331</a:t>
            </a:r>
            <a:r>
              <a:rPr lang="en-US" sz="1400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DateTimeOffset.Now</a:t>
            </a:r>
            <a:r>
              <a:rPr lang="en-US" dirty="0"/>
              <a:t> and </a:t>
            </a:r>
            <a:r>
              <a:rPr lang="en-US" dirty="0" err="1"/>
              <a:t>DateTime.Now</a:t>
            </a:r>
            <a:endParaRPr lang="en-US" dirty="0"/>
          </a:p>
        </p:txBody>
      </p:sp>
      <p:pic>
        <p:nvPicPr>
          <p:cNvPr id="9" name="Picture 8" descr="Graphical user interface, timeline&#10;&#10;Description automatically generated with medium confidence">
            <a:extLst>
              <a:ext uri="{FF2B5EF4-FFF2-40B4-BE49-F238E27FC236}">
                <a16:creationId xmlns:a16="http://schemas.microsoft.com/office/drawing/2014/main" id="{535DE563-1086-3963-30C2-FAF8DA76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04" y="4933813"/>
            <a:ext cx="6269595" cy="19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9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dotnet-trace output of a .NET 6 ‘dotnet new </a:t>
            </a:r>
            <a:r>
              <a:rPr lang="en-US" dirty="0" err="1"/>
              <a:t>maui</a:t>
            </a:r>
            <a:r>
              <a:rPr lang="en-US" dirty="0"/>
              <a:t>’ application shows time spent creating Android </a:t>
            </a:r>
            <a:r>
              <a:rPr lang="en-US" dirty="0" err="1"/>
              <a:t>ColorStateList</a:t>
            </a:r>
            <a:r>
              <a:rPr lang="en-US" dirty="0"/>
              <a:t> objects: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see details about this method, reviewing the C# binding for this Java API: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Creates a Java array and copy each element.</a:t>
            </a:r>
          </a:p>
          <a:p>
            <a:r>
              <a:rPr lang="en-US" dirty="0"/>
              <a:t>Solution: move more of this code into Java!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</a:t>
            </a:r>
            <a:r>
              <a:rPr lang="en-US" dirty="0" err="1"/>
              <a:t>ColorStateList</a:t>
            </a:r>
            <a:r>
              <a:rPr lang="en-US" dirty="0"/>
              <a:t>(int[][],int[])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830EC6-589F-54DD-0F12-21B6D077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00" y="4001294"/>
            <a:ext cx="5257800" cy="1234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C58DAB-986C-0E00-01BC-173D10E37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00" y="2542635"/>
            <a:ext cx="8113509" cy="8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66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C76BA6-2A69-AF9F-F95A-3464C2727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172" y="1690688"/>
            <a:ext cx="6522173" cy="209559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ColorStateList</a:t>
            </a:r>
            <a:r>
              <a:rPr lang="en-US" dirty="0"/>
              <a:t>(int[][],int[])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C9EBC-5EFE-4CE1-213E-443BA32A6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373" y="1690688"/>
            <a:ext cx="4367998" cy="3437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2AB28C-78D8-A487-04EA-BB1DC1F09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72" y="5576496"/>
            <a:ext cx="7286880" cy="488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384F7E-3374-6BE8-8640-33DAD99C8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72" y="6064928"/>
            <a:ext cx="7893706" cy="3438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A045A2-A846-3665-AA7F-906B31B5F3B3}"/>
              </a:ext>
            </a:extLst>
          </p:cNvPr>
          <p:cNvSpPr txBox="1"/>
          <p:nvPr/>
        </p:nvSpPr>
        <p:spPr>
          <a:xfrm>
            <a:off x="561172" y="5128573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Then in C#:</a:t>
            </a:r>
          </a:p>
        </p:txBody>
      </p:sp>
    </p:spTree>
    <p:extLst>
      <p:ext uri="{BB962C8B-B14F-4D97-AF65-F5344CB8AC3E}">
        <p14:creationId xmlns:p14="http://schemas.microsoft.com/office/powerpoint/2010/main" val="371618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using </a:t>
            </a:r>
            <a:r>
              <a:rPr lang="en-US" dirty="0" err="1"/>
              <a:t>RegexOptions.Compile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RegexOptions.Compile</a:t>
            </a:r>
            <a:endParaRPr lang="en-US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910F2BB-1A83-E5DE-4616-4BEF88F7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7676"/>
            <a:ext cx="9849817" cy="3345811"/>
          </a:xfrm>
          <a:prstGeom prst="rect">
            <a:avLst/>
          </a:prstGeom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2595ADF8-685D-B7B8-E8C6-60666CD68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4" y="3117756"/>
            <a:ext cx="11031389" cy="27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4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203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Rewrite such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Regex in .NET 7 with Source Generators!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18D0C-0E99-728E-E30F-55417799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42" y="1690688"/>
            <a:ext cx="9176892" cy="682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1516E-3D94-97FD-0718-9F2BB37A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42" y="3029439"/>
            <a:ext cx="6039693" cy="1438476"/>
          </a:xfrm>
          <a:prstGeom prst="rect">
            <a:avLst/>
          </a:prstGeom>
        </p:spPr>
      </p:pic>
      <p:pic>
        <p:nvPicPr>
          <p:cNvPr id="9" name="Picture 8" descr="Graphical user interface, website, timeline&#10;&#10;Description automatically generated">
            <a:extLst>
              <a:ext uri="{FF2B5EF4-FFF2-40B4-BE49-F238E27FC236}">
                <a16:creationId xmlns:a16="http://schemas.microsoft.com/office/drawing/2014/main" id="{6AA5C597-2513-7DE7-09AF-3569FEA3A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941" y="4638400"/>
            <a:ext cx="12068175" cy="2686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1B1A5-BBA3-5009-8FEF-429D77F59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176" y="2524704"/>
            <a:ext cx="3639058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7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2528"/>
          </a:xfrm>
        </p:spPr>
        <p:txBody>
          <a:bodyPr>
            <a:normAutofit/>
          </a:bodyPr>
          <a:lstStyle/>
          <a:p>
            <a:r>
              <a:rPr lang="en-US" dirty="0"/>
              <a:t>dotnet-trace output of the LOLs/sec sample showed: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There is an interesting Java to C# interop implication in this call. Since the beginning of </a:t>
            </a:r>
            <a:r>
              <a:rPr lang="en-US" dirty="0" err="1"/>
              <a:t>Xamarin.Android</a:t>
            </a:r>
            <a:r>
              <a:rPr lang="en-US" dirty="0"/>
              <a:t> we've had the behavior:</a:t>
            </a:r>
          </a:p>
          <a:p>
            <a:pPr lvl="1"/>
            <a:r>
              <a:rPr lang="en-US" dirty="0"/>
              <a:t>C# calls a Java method, a Java object is returned to C#</a:t>
            </a:r>
          </a:p>
          <a:p>
            <a:pPr lvl="1"/>
            <a:r>
              <a:rPr lang="en-US" dirty="0"/>
              <a:t>Using the Handle of the Java object, find out if we have a C# object alive with the same Handle.</a:t>
            </a:r>
          </a:p>
          <a:p>
            <a:pPr lvl="1"/>
            <a:r>
              <a:rPr lang="en-US" dirty="0"/>
              <a:t>If not, create a new C# instance to wrap this object for use in managed code.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Improved LOLs/sec as well as </a:t>
            </a:r>
            <a:r>
              <a:rPr lang="en-US" dirty="0" err="1"/>
              <a:t>CollectionView</a:t>
            </a:r>
            <a:r>
              <a:rPr lang="en-US" dirty="0"/>
              <a:t> scrolling, 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calling </a:t>
            </a:r>
            <a:r>
              <a:rPr lang="en-US" dirty="0" err="1"/>
              <a:t>View.Context</a:t>
            </a:r>
            <a:r>
              <a:rPr lang="en-US" dirty="0"/>
              <a:t> multiple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2FFA6-556A-1EB0-F161-6C9D0D0A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21" y="2224497"/>
            <a:ext cx="6554115" cy="514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60D94-D6A5-1EE6-C0FA-AD8CDE6E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21" y="4336679"/>
            <a:ext cx="7487695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7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703320"/>
            <a:ext cx="10693765" cy="84573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Improvements in .NET MAUI</a:t>
            </a:r>
            <a:br>
              <a:rPr lang="en-US" dirty="0"/>
            </a:br>
            <a:r>
              <a:rPr lang="en-US" dirty="0"/>
              <a:t>(.NET 7 edition)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Peppers, Principal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8849"/>
            <a:ext cx="10515600" cy="477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While profiling the LOLs/second app: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Three C# to Java calls could be reduced to one: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Unpacking the values in C# as: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JNI Calls During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B3F27-1ED1-380A-08E8-E7923818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99" y="1832578"/>
            <a:ext cx="6987820" cy="97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178A2D-82D9-7114-CA25-32EC056E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98" y="3312276"/>
            <a:ext cx="10224401" cy="1597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E004D-6FFF-528F-2A0D-7BBCAEB5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97" y="5299843"/>
            <a:ext cx="10224401" cy="913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C053BA-AC61-DE41-1A84-098881015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97" y="6188733"/>
            <a:ext cx="8599600" cy="6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5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2528"/>
          </a:xfrm>
        </p:spPr>
        <p:txBody>
          <a:bodyPr>
            <a:normAutofit/>
          </a:bodyPr>
          <a:lstStyle/>
          <a:p>
            <a:r>
              <a:rPr lang="en-US" dirty="0"/>
              <a:t>As seen in issue </a:t>
            </a:r>
            <a:r>
              <a:rPr lang="en-US" dirty="0">
                <a:hlinkClick r:id="rId2"/>
              </a:rPr>
              <a:t>dotnet/maui#6317</a:t>
            </a:r>
            <a:r>
              <a:rPr lang="en-US" dirty="0"/>
              <a:t>, a </a:t>
            </a:r>
            <a:r>
              <a:rPr lang="en-US" dirty="0" err="1"/>
              <a:t>CollectionView</a:t>
            </a:r>
            <a:r>
              <a:rPr lang="en-US" dirty="0"/>
              <a:t> with 10,000 rows contributed to poor startup time and slow scrolling performance.</a:t>
            </a:r>
          </a:p>
          <a:p>
            <a:r>
              <a:rPr lang="en-US" dirty="0"/>
              <a:t>In this case, the sample app on a Pixel 5 would start in:</a:t>
            </a:r>
          </a:p>
          <a:p>
            <a:pPr lvl="1"/>
            <a:r>
              <a:rPr lang="en-US" dirty="0"/>
              <a:t>.NET 6: 16s412ms</a:t>
            </a:r>
          </a:p>
          <a:p>
            <a:pPr lvl="1"/>
            <a:r>
              <a:rPr lang="en-US" dirty="0"/>
              <a:t>.NET 7: 14s642ms</a:t>
            </a:r>
          </a:p>
          <a:p>
            <a:r>
              <a:rPr lang="en-US" dirty="0"/>
              <a:t>That is </a:t>
            </a:r>
            <a:r>
              <a:rPr lang="en-US" i="1" dirty="0"/>
              <a:t>really</a:t>
            </a:r>
            <a:r>
              <a:rPr lang="en-US" dirty="0"/>
              <a:t> slow!</a:t>
            </a:r>
          </a:p>
          <a:p>
            <a:r>
              <a:rPr lang="en-US" dirty="0"/>
              <a:t>Simply remove </a:t>
            </a:r>
            <a:r>
              <a:rPr lang="en-US" dirty="0" err="1"/>
              <a:t>ScrollView</a:t>
            </a:r>
            <a:r>
              <a:rPr lang="en-US" dirty="0"/>
              <a:t>/VSL</a:t>
            </a:r>
          </a:p>
          <a:p>
            <a:r>
              <a:rPr lang="en-US" dirty="0"/>
              <a:t>Drastically improved ~822ms (94% shorter!)</a:t>
            </a:r>
          </a:p>
          <a:p>
            <a:r>
              <a:rPr lang="en-US" dirty="0"/>
              <a:t>Improving this in future .NET releases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</a:t>
            </a:r>
            <a:r>
              <a:rPr lang="en-US" dirty="0" err="1"/>
              <a:t>CollectionView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55EAF-16D4-5BAB-0CF7-12506DF1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834" y="4514523"/>
            <a:ext cx="566816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7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2528"/>
          </a:xfrm>
        </p:spPr>
        <p:txBody>
          <a:bodyPr>
            <a:normAutofit/>
          </a:bodyPr>
          <a:lstStyle/>
          <a:p>
            <a:r>
              <a:rPr lang="en-US" dirty="0"/>
              <a:t>Google's AndroidX libraries are bringing more and more APIs implemented in Kotlin instead of Java. One result of this change, is additional "stuff" added to Android .</a:t>
            </a:r>
            <a:r>
              <a:rPr lang="en-US" dirty="0" err="1"/>
              <a:t>apk</a:t>
            </a:r>
            <a:r>
              <a:rPr lang="en-US" dirty="0"/>
              <a:t> files.</a:t>
            </a:r>
          </a:p>
          <a:p>
            <a:r>
              <a:rPr lang="en-US" dirty="0"/>
              <a:t>.NET 6 “dotnet new </a:t>
            </a:r>
            <a:r>
              <a:rPr lang="en-US" dirty="0" err="1"/>
              <a:t>maui</a:t>
            </a:r>
            <a:r>
              <a:rPr lang="en-US" dirty="0"/>
              <a:t>” apps contain: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kotlin</a:t>
            </a:r>
            <a:r>
              <a:rPr lang="en-US" dirty="0"/>
              <a:t>” directory: 386,289 bytes uncompressed, 154,519 bytes compressed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DebugProbesKt.bin</a:t>
            </a:r>
            <a:r>
              <a:rPr lang="en-US" dirty="0"/>
              <a:t>”: 1,719 bytes uncompressed, 777 bytes compressed</a:t>
            </a:r>
          </a:p>
          <a:p>
            <a:r>
              <a:rPr lang="en-US" dirty="0"/>
              <a:t>By default, the Android workload adds: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feature can also be used to exclude other files, check out your .</a:t>
            </a:r>
            <a:r>
              <a:rPr lang="en-US" dirty="0" err="1"/>
              <a:t>apk</a:t>
            </a:r>
            <a:r>
              <a:rPr lang="en-US" dirty="0"/>
              <a:t> in your favorite zip file utility or Android Studio.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Exclude Kotlin-Related Files from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B0A77-4C89-171D-DD7B-5019A378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08" y="3825362"/>
            <a:ext cx="9059539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8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improve the generated AOT code size of .NET 7 iOS applications, the following cases are now implemented:</a:t>
            </a:r>
          </a:p>
          <a:p>
            <a:r>
              <a:rPr lang="en-US" dirty="0"/>
              <a:t>If a generic method or a method of a generic type has all type parameters constrained to value types - methods for reference types will not be generated.</a:t>
            </a:r>
          </a:p>
          <a:p>
            <a:r>
              <a:rPr lang="en-US" dirty="0"/>
              <a:t>If a generic method or a method of a generic type has all type parameters constrained to reference types - methods for value types will not be generated.</a:t>
            </a:r>
          </a:p>
          <a:p>
            <a:pPr marL="0" indent="0">
              <a:buNone/>
            </a:pPr>
            <a:r>
              <a:rPr lang="en-US" dirty="0"/>
              <a:t>In both cases, we were generating AOT code for methods that were not possible to be called. This is impactful for a large assembly like System.Private.CoreLib.dll.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results of this change in a "hello world" iOS application: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AOT Output for Generics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8FA27-BB07-AB2D-F169-612269E32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02613"/>
            <a:ext cx="8483417" cy="17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1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2528"/>
          </a:xfrm>
        </p:spPr>
        <p:txBody>
          <a:bodyPr>
            <a:normAutofit/>
          </a:bodyPr>
          <a:lstStyle/>
          <a:p>
            <a:r>
              <a:rPr lang="en-US" dirty="0"/>
              <a:t>Fundamentals in .NET MAUI: </a:t>
            </a:r>
            <a:r>
              <a:rPr lang="en-US" i="1" dirty="0"/>
              <a:t>bugs! </a:t>
            </a:r>
            <a:r>
              <a:rPr lang="en-US" dirty="0"/>
              <a:t>🐛</a:t>
            </a:r>
          </a:p>
          <a:p>
            <a:r>
              <a:rPr lang="en-US"/>
              <a:t>Further </a:t>
            </a:r>
            <a:r>
              <a:rPr lang="en-US" dirty="0"/>
              <a:t>work on layout and scrolling performance</a:t>
            </a:r>
          </a:p>
          <a:p>
            <a:r>
              <a:rPr lang="en-US" dirty="0"/>
              <a:t>Developer Inner Loop</a:t>
            </a:r>
          </a:p>
          <a:p>
            <a:pPr lvl="1"/>
            <a:r>
              <a:rPr lang="en-US" dirty="0"/>
              <a:t>Hot Reload reliability &amp; user experience</a:t>
            </a:r>
          </a:p>
          <a:p>
            <a:pPr lvl="1"/>
            <a:r>
              <a:rPr lang="en-US" dirty="0"/>
              <a:t>Build/deploy times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for .NET 8</a:t>
            </a:r>
          </a:p>
        </p:txBody>
      </p:sp>
    </p:spTree>
    <p:extLst>
      <p:ext uri="{BB962C8B-B14F-4D97-AF65-F5344CB8AC3E}">
        <p14:creationId xmlns:p14="http://schemas.microsoft.com/office/powerpoint/2010/main" val="2106804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1416690"/>
          </a:xfrm>
        </p:spPr>
        <p:txBody>
          <a:bodyPr/>
          <a:lstStyle/>
          <a:p>
            <a:r>
              <a:rPr lang="en-US" dirty="0"/>
              <a:t>Thanks!</a:t>
            </a:r>
          </a:p>
          <a:p>
            <a:r>
              <a:rPr lang="en-US" dirty="0">
                <a:hlinkClick r:id="rId2"/>
              </a:rPr>
              <a:t>http://aka.ms/maui-7-perf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0977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25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1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AE46-BFFD-0145-8E28-7147FFC73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Performance!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post: </a:t>
            </a:r>
            <a:r>
              <a:rPr lang="en-US" dirty="0">
                <a:hlinkClick r:id="rId2"/>
              </a:rPr>
              <a:t>http://aka.ms/maui-7-perf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.NET 6 results and comparison to Xamarin, see previous post</a:t>
            </a:r>
          </a:p>
          <a:p>
            <a:r>
              <a:rPr lang="en-US" dirty="0"/>
              <a:t>Overall results in .NET 7</a:t>
            </a:r>
          </a:p>
          <a:p>
            <a:r>
              <a:rPr lang="en-US" dirty="0"/>
              <a:t>Quick recap on profiling .NET MAUI apps</a:t>
            </a:r>
          </a:p>
          <a:p>
            <a:r>
              <a:rPr lang="en-US" dirty="0"/>
              <a:t>Specific examples of performance improvements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87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D58-5B5B-8775-DD41-E891280F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817F-A724-BF16-02DD-98B08CE6E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2990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E0635D-8D5B-0817-1053-76473AC6DCC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.</a:t>
            </a:r>
            <a:r>
              <a:rPr lang="en-US"/>
              <a:t>NET 6 &amp; 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8324" cy="4351338"/>
          </a:xfrm>
        </p:spPr>
        <p:txBody>
          <a:bodyPr/>
          <a:lstStyle/>
          <a:p>
            <a:r>
              <a:rPr lang="en-US" dirty="0"/>
              <a:t>800ms startup on a Pixel 5, .NET Podcast sample</a:t>
            </a:r>
          </a:p>
          <a:p>
            <a:pPr lvl="1"/>
            <a:r>
              <a:rPr lang="en-US" dirty="0"/>
              <a:t>1300ms (MAUI Previews) ➡ 812ms (.NET 6 / MAUI GA) ➡ 760ms (.NET 7)</a:t>
            </a:r>
          </a:p>
          <a:p>
            <a:r>
              <a:rPr lang="en-US" dirty="0"/>
              <a:t>10MB .</a:t>
            </a:r>
            <a:r>
              <a:rPr lang="en-US" dirty="0" err="1"/>
              <a:t>ipa</a:t>
            </a:r>
            <a:r>
              <a:rPr lang="en-US" dirty="0"/>
              <a:t> size for iOS, .NET MAUI template</a:t>
            </a:r>
          </a:p>
          <a:p>
            <a:pPr lvl="1"/>
            <a:r>
              <a:rPr lang="en-US" dirty="0"/>
              <a:t>17MB (MAUI Previews) ➡ 12.64MB (.NET 6 / MAUI GA)  ➡ 12.48MB (.NET 7)</a:t>
            </a:r>
          </a:p>
          <a:p>
            <a:r>
              <a:rPr lang="en-US" dirty="0"/>
              <a:t>Pivot based on customer feedback:</a:t>
            </a:r>
          </a:p>
          <a:p>
            <a:pPr lvl="1"/>
            <a:r>
              <a:rPr lang="en-US" dirty="0"/>
              <a:t>What about startup on desktop platforms?</a:t>
            </a:r>
          </a:p>
          <a:p>
            <a:pPr lvl="1"/>
            <a:r>
              <a:rPr lang="en-US" dirty="0"/>
              <a:t>Android scrolling &amp; layout performance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C7EACD0-1971-1BC0-9912-C0F6A8860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159558"/>
              </p:ext>
            </p:extLst>
          </p:nvPr>
        </p:nvGraphicFramePr>
        <p:xfrm>
          <a:off x="7380984" y="711310"/>
          <a:ext cx="4203609" cy="2556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40AB7F8-7CB9-403C-BE5F-BB2ABC5200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508840"/>
              </p:ext>
            </p:extLst>
          </p:nvPr>
        </p:nvGraphicFramePr>
        <p:xfrm>
          <a:off x="7459924" y="3429000"/>
          <a:ext cx="4124669" cy="2556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Layout &amp; Scrolling Performance in .NET 7</a:t>
            </a:r>
          </a:p>
        </p:txBody>
      </p: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761BD7-C995-0944-932F-614F5D7B5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7549"/>
            <a:ext cx="8772525" cy="20193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215CEBE-040E-0C53-9CDA-C5817991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05" y="4037809"/>
            <a:ext cx="5437863" cy="2525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010A6-65A4-BC05-726C-4DBFD1C952B0}"/>
              </a:ext>
            </a:extLst>
          </p:cNvPr>
          <p:cNvSpPr txBox="1"/>
          <p:nvPr/>
        </p:nvSpPr>
        <p:spPr>
          <a:xfrm>
            <a:off x="831622" y="3622663"/>
            <a:ext cx="4802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https://github.com/jonathanpeppers/lols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CollectionView</a:t>
            </a:r>
            <a:r>
              <a:rPr lang="en-US" dirty="0">
                <a:solidFill>
                  <a:schemeClr val="bg1"/>
                </a:solidFill>
              </a:rPr>
              <a:t> with 10,000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row contains two data-bound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</a:t>
            </a:r>
            <a:r>
              <a:rPr lang="en-US" i="1" dirty="0">
                <a:solidFill>
                  <a:schemeClr val="bg1"/>
                </a:solidFill>
              </a:rPr>
              <a:t>should</a:t>
            </a:r>
            <a:r>
              <a:rPr lang="en-US" dirty="0">
                <a:solidFill>
                  <a:schemeClr val="bg1"/>
                </a:solidFill>
              </a:rPr>
              <a:t> scroll fast!</a:t>
            </a:r>
          </a:p>
        </p:txBody>
      </p:sp>
    </p:spTree>
    <p:extLst>
      <p:ext uri="{BB962C8B-B14F-4D97-AF65-F5344CB8AC3E}">
        <p14:creationId xmlns:p14="http://schemas.microsoft.com/office/powerpoint/2010/main" val="396925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3A7919E-CDDD-292D-81A6-0F7FF8E0E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692293"/>
              </p:ext>
            </p:extLst>
          </p:nvPr>
        </p:nvGraphicFramePr>
        <p:xfrm>
          <a:off x="671729" y="348321"/>
          <a:ext cx="10848541" cy="6161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2292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Windows: Release builds use </a:t>
            </a:r>
            <a:r>
              <a:rPr lang="en-US" dirty="0" err="1"/>
              <a:t>ReadyToRun</a:t>
            </a:r>
            <a:r>
              <a:rPr lang="en-US" dirty="0"/>
              <a:t> by default</a:t>
            </a:r>
          </a:p>
          <a:p>
            <a:r>
              <a:rPr lang="en-US" dirty="0"/>
              <a:t>Example from .NET perf lab: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macOS/</a:t>
            </a:r>
            <a:r>
              <a:rPr lang="en-US" dirty="0" err="1"/>
              <a:t>MacCatalyst</a:t>
            </a:r>
            <a:r>
              <a:rPr lang="en-US" dirty="0"/>
              <a:t>: Release builds target both x64 and arm64 by default</a:t>
            </a:r>
          </a:p>
          <a:p>
            <a:r>
              <a:rPr lang="en-US" dirty="0"/>
              <a:t>In one instance, Apple’s Rosetta translation was taking 3-4 seconds for a .NET MAUI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Startup Performance in .NET 7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AFD0F6F-4FAA-A868-E465-17E49706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8552"/>
            <a:ext cx="5890834" cy="219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3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lculus formula">
            <a:extLst>
              <a:ext uri="{FF2B5EF4-FFF2-40B4-BE49-F238E27FC236}">
                <a16:creationId xmlns:a16="http://schemas.microsoft.com/office/drawing/2014/main" id="{45FF9EEF-28C1-ECFB-3339-DAA22B96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4" b="13647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100" b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Profiling &amp; Measuring Startup</a:t>
            </a:r>
            <a:endParaRPr lang="en-US" sz="4800" b="0" dirty="0">
              <a:ln w="22225">
                <a:solidFill>
                  <a:schemeClr val="tx1"/>
                </a:solidFill>
                <a:miter lim="800000"/>
              </a:ln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654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8CB6F-DB09-644C-FC8C-EBF5BB3C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https://aka.ms/profile-maui</a:t>
            </a:r>
            <a:endParaRPr lang="en-US" dirty="0"/>
          </a:p>
          <a:p>
            <a:r>
              <a:rPr lang="en-US" dirty="0"/>
              <a:t>We’re working on making this easier! Ideally in a future version of Visual Studio.</a:t>
            </a:r>
          </a:p>
          <a:p>
            <a:r>
              <a:rPr lang="en-US" dirty="0"/>
              <a:t>Example of dotnet-trace on Android:</a:t>
            </a:r>
          </a:p>
          <a:p>
            <a:pPr lvl="1"/>
            <a:r>
              <a:rPr lang="en-US" dirty="0" err="1"/>
              <a:t>adb</a:t>
            </a:r>
            <a:r>
              <a:rPr lang="en-US" dirty="0"/>
              <a:t> reverse tcp:9000 tcp:9001</a:t>
            </a:r>
          </a:p>
          <a:p>
            <a:pPr lvl="1"/>
            <a:r>
              <a:rPr lang="en-US" dirty="0" err="1"/>
              <a:t>adb</a:t>
            </a:r>
            <a:r>
              <a:rPr lang="en-US" dirty="0"/>
              <a:t> shell </a:t>
            </a:r>
            <a:r>
              <a:rPr lang="en-US" dirty="0" err="1"/>
              <a:t>setprop</a:t>
            </a:r>
            <a:r>
              <a:rPr lang="en-US" dirty="0"/>
              <a:t> </a:t>
            </a:r>
            <a:r>
              <a:rPr lang="en-US" dirty="0" err="1"/>
              <a:t>debug.mono.profile</a:t>
            </a:r>
            <a:r>
              <a:rPr lang="en-US" dirty="0"/>
              <a:t> '127.0.0.1:9000,suspend’</a:t>
            </a:r>
          </a:p>
          <a:p>
            <a:pPr lvl="1"/>
            <a:r>
              <a:rPr lang="en-US" dirty="0"/>
              <a:t>dotnet-</a:t>
            </a:r>
            <a:r>
              <a:rPr lang="en-US" dirty="0" err="1"/>
              <a:t>dsrouter</a:t>
            </a:r>
            <a:r>
              <a:rPr lang="en-US" dirty="0"/>
              <a:t> client-server -</a:t>
            </a:r>
            <a:r>
              <a:rPr lang="en-US" dirty="0" err="1"/>
              <a:t>tcps</a:t>
            </a:r>
            <a:r>
              <a:rPr lang="en-US" dirty="0"/>
              <a:t> 127.0.0.1:9001 -</a:t>
            </a:r>
            <a:r>
              <a:rPr lang="en-US" dirty="0" err="1"/>
              <a:t>ipcc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maui</a:t>
            </a:r>
            <a:r>
              <a:rPr lang="en-US" dirty="0"/>
              <a:t>-app --verbose debug</a:t>
            </a:r>
          </a:p>
          <a:p>
            <a:pPr lvl="1"/>
            <a:r>
              <a:rPr lang="en-US" dirty="0"/>
              <a:t>dotnet-trace collect --diagnostic-port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maui</a:t>
            </a:r>
            <a:r>
              <a:rPr lang="en-US" dirty="0"/>
              <a:t>-app --format </a:t>
            </a:r>
            <a:r>
              <a:rPr lang="en-US" dirty="0" err="1"/>
              <a:t>speedscope</a:t>
            </a:r>
            <a:endParaRPr lang="en-US" dirty="0"/>
          </a:p>
          <a:p>
            <a:r>
              <a:rPr lang="en-US" dirty="0">
                <a:hlinkClick r:id="rId3"/>
              </a:rPr>
              <a:t>https://speedscope.app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.NET MAUI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48841-0A3C-2EA9-6680-9D698827B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48200"/>
            <a:ext cx="12192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05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C217DDE3FF954DB0478EB681B7D92D" ma:contentTypeVersion="15" ma:contentTypeDescription="Create a new document." ma:contentTypeScope="" ma:versionID="3f9390abebae96278333c585314a1ce6">
  <xsd:schema xmlns:xsd="http://www.w3.org/2001/XMLSchema" xmlns:xs="http://www.w3.org/2001/XMLSchema" xmlns:p="http://schemas.microsoft.com/office/2006/metadata/properties" xmlns:ns1="http://schemas.microsoft.com/sharepoint/v3" xmlns:ns3="5f34a717-0980-441e-881f-aea1d9d274b4" xmlns:ns4="46eaa8eb-f16c-4417-a63e-215e80bad09e" targetNamespace="http://schemas.microsoft.com/office/2006/metadata/properties" ma:root="true" ma:fieldsID="5a7b3173444191a364c41a32c6564a15" ns1:_="" ns3:_="" ns4:_="">
    <xsd:import namespace="http://schemas.microsoft.com/sharepoint/v3"/>
    <xsd:import namespace="5f34a717-0980-441e-881f-aea1d9d274b4"/>
    <xsd:import namespace="46eaa8eb-f16c-4417-a63e-215e80bad09e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34a717-0980-441e-881f-aea1d9d27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eaa8eb-f16c-4417-a63e-215e80bad09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activity xmlns="5f34a717-0980-441e-881f-aea1d9d274b4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4D37092-AC21-4483-B232-E93B129FAD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f34a717-0980-441e-881f-aea1d9d274b4"/>
    <ds:schemaRef ds:uri="46eaa8eb-f16c-4417-a63e-215e80bad0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56B5D1-9A05-434E-9AA7-558BA3FD90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0C137D-11C1-4B23-B0C2-4E8EC72387F3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sharepoint/v3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46eaa8eb-f16c-4417-a63e-215e80bad09e"/>
    <ds:schemaRef ds:uri="5f34a717-0980-441e-881f-aea1d9d274b4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5814</TotalTime>
  <Words>1297</Words>
  <Application>Microsoft Office PowerPoint</Application>
  <PresentationFormat>Widescreen</PresentationFormat>
  <Paragraphs>159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-apple-system</vt:lpstr>
      <vt:lpstr>Arial</vt:lpstr>
      <vt:lpstr>Calibri</vt:lpstr>
      <vt:lpstr>Open Sans</vt:lpstr>
      <vt:lpstr>Open Sans Light</vt:lpstr>
      <vt:lpstr>Office Theme</vt:lpstr>
      <vt:lpstr>PowerPoint Presentation</vt:lpstr>
      <vt:lpstr>Performance Improvements in .NET MAUI (.NET 7 edition)</vt:lpstr>
      <vt:lpstr>Agenda: Performance!</vt:lpstr>
      <vt:lpstr>Goals for .NET 6 &amp; 7</vt:lpstr>
      <vt:lpstr>Android Layout &amp; Scrolling Performance in .NET 7</vt:lpstr>
      <vt:lpstr>PowerPoint Presentation</vt:lpstr>
      <vt:lpstr>Desktop Startup Performance in .NET 7</vt:lpstr>
      <vt:lpstr>Profiling &amp; Measuring Startup</vt:lpstr>
      <vt:lpstr>Profiling .NET MAUI Applications</vt:lpstr>
      <vt:lpstr>PowerPoint Presentation</vt:lpstr>
      <vt:lpstr>Measuring Startup Time in .NET MAUI</vt:lpstr>
      <vt:lpstr>Specific Examples: startup, scrolling, app size</vt:lpstr>
      <vt:lpstr>Android NDK Compiler Flags</vt:lpstr>
      <vt:lpstr>DateTimeOffset.Now and DateTime.Now</vt:lpstr>
      <vt:lpstr>Avoid ColorStateList(int[][],int[])</vt:lpstr>
      <vt:lpstr>ColorStateList(int[][],int[]) Solution</vt:lpstr>
      <vt:lpstr>RegexOptions.Compile</vt:lpstr>
      <vt:lpstr>Better Regex in .NET 7 with Source Generators!</vt:lpstr>
      <vt:lpstr>Avoid calling View.Context multiple times</vt:lpstr>
      <vt:lpstr>Reduce JNI Calls During Layout</vt:lpstr>
      <vt:lpstr>Notes on CollectionView</vt:lpstr>
      <vt:lpstr>Exclude Kotlin-Related Files from Apps</vt:lpstr>
      <vt:lpstr>Improve AOT Output for Generics</vt:lpstr>
      <vt:lpstr>Themes for .NET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Jonathan Peppers</cp:lastModifiedBy>
  <cp:revision>16</cp:revision>
  <dcterms:created xsi:type="dcterms:W3CDTF">2022-10-11T15:09:05Z</dcterms:created>
  <dcterms:modified xsi:type="dcterms:W3CDTF">2022-11-08T21:50:15Z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0x0101003DC217DDE3FF954DB0478EB681B7D92D</vt:lpwstr>
  </property>
</Properties>
</file>